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2"/>
  </p:notesMasterIdLst>
  <p:handoutMasterIdLst>
    <p:handoutMasterId r:id="rId13"/>
  </p:handoutMasterIdLst>
  <p:sldIdLst>
    <p:sldId id="257" r:id="rId3"/>
    <p:sldId id="258" r:id="rId4"/>
    <p:sldId id="259" r:id="rId5"/>
    <p:sldId id="268" r:id="rId6"/>
    <p:sldId id="274" r:id="rId7"/>
    <p:sldId id="264" r:id="rId8"/>
    <p:sldId id="275" r:id="rId9"/>
    <p:sldId id="261" r:id="rId10"/>
    <p:sldId id="283" r:id="rId11"/>
  </p:sldIdLst>
  <p:sldSz cx="12192000" cy="6858000"/>
  <p:notesSz cx="6858000" cy="9144000"/>
  <p:embeddedFontLst>
    <p:embeddedFont>
      <p:font typeface="Arial Bold" panose="020B0704020202020204" pitchFamily="34" charset="0"/>
      <p:bold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等线 Light" panose="02010600030101010101" pitchFamily="2" charset="-122"/>
      <p:regular r:id="rId17"/>
    </p:embeddedFont>
    <p:embeddedFont>
      <p:font typeface="黑体" panose="02010609060101010101" pitchFamily="49" charset="-122"/>
      <p:regular r:id="rId18"/>
    </p:embeddedFont>
    <p:embeddedFont>
      <p:font typeface="微软雅黑" panose="020B0503020204020204" pitchFamily="34" charset="-122"/>
      <p:regular r:id="rId19"/>
      <p:bold r:id="rId20"/>
    </p:embeddedFont>
    <p:embeddedFont>
      <p:font typeface="微软雅黑 Light" panose="020B0502040204020203" pitchFamily="34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21001715" name="wang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479"/>
    <a:srgbClr val="E6EEF1"/>
    <a:srgbClr val="9ABCC8"/>
    <a:srgbClr val="6999AF"/>
    <a:srgbClr val="1C6787"/>
    <a:srgbClr val="CDDEE6"/>
    <a:srgbClr val="B4C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5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0">
  <dgm:title val=""/>
  <dgm:desc val=""/>
  <dgm:catLst>
    <dgm:cat type="accent1" pri="11200"/>
  </dgm:catLst>
  <dgm:styleLbl name="alignAcc1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alignAccFollowNode1">
    <dgm:fillClrLst meth="repeat">
      <a:srgbClr val="C00000">
        <a:alpha val="90000"/>
        <a:tint val="40000"/>
      </a:srgbClr>
    </dgm:fillClrLst>
    <dgm:linClrLst meth="repeat">
      <a:srgbClr val="C00000">
        <a:alpha val="90000"/>
        <a:tint val="40000"/>
      </a:srgbClr>
    </dgm:linClrLst>
    <dgm:effectClrLst/>
    <dgm:txLinClrLst/>
    <dgm:txFillClrLst meth="repeat">
      <a:sysClr val="windowText" lastClr="000000"/>
    </dgm:txFillClrLst>
    <dgm:txEffectClrLst/>
  </dgm:styleLbl>
  <dgm:styleLbl name="alignImgPlace1">
    <dgm:fillClrLst meth="repeat">
      <a:srgbClr val="C00000">
        <a:tint val="50000"/>
      </a:srgbClr>
    </dgm:fillClrLst>
    <dgm:linClrLst meth="repeat">
      <a:sysClr val="window" lastClr="FFFFFF"/>
    </dgm:linClrLst>
    <dgm:effectClrLst/>
    <dgm:txLinClrLst/>
    <dgm:txFillClrLst meth="repeat">
      <a:sysClr val="window" lastClr="FFFFFF"/>
    </dgm:txFillClrLst>
    <dgm:txEffectClrLst/>
  </dgm:styleLbl>
  <dgm:styleLbl name="alignNode1">
    <dgm:fillClrLst meth="repeat">
      <a:srgbClr val="C00000"/>
    </dgm:fillClrLst>
    <dgm:linClrLst meth="repeat">
      <a:srgbClr val="C00000"/>
    </dgm:linClrLst>
    <dgm:effectClrLst/>
    <dgm:txLinClrLst/>
    <dgm:txFillClrLst/>
    <dgm:txEffectClrLst/>
  </dgm:styleLbl>
  <dgm:styleLbl name="asst0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asst1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asst2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asst3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asst4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bgAcc1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bgAccFollowNode1">
    <dgm:fillClrLst meth="repeat">
      <a:srgbClr val="C00000">
        <a:alpha val="90000"/>
        <a:tint val="40000"/>
      </a:srgbClr>
    </dgm:fillClrLst>
    <dgm:linClrLst meth="repeat">
      <a:srgbClr val="C00000">
        <a:alpha val="90000"/>
        <a:tint val="40000"/>
      </a:srgbClr>
    </dgm:linClrLst>
    <dgm:effectClrLst/>
    <dgm:txLinClrLst/>
    <dgm:txFillClrLst meth="repeat">
      <a:sysClr val="windowText" lastClr="000000"/>
    </dgm:txFillClrLst>
    <dgm:txEffectClrLst/>
  </dgm:styleLbl>
  <dgm:styleLbl name="bgImgPlace1">
    <dgm:fillClrLst meth="repeat">
      <a:srgbClr val="C00000">
        <a:tint val="50000"/>
      </a:srgbClr>
    </dgm:fillClrLst>
    <dgm:linClrLst meth="repeat">
      <a:sysClr val="window" lastClr="FFFFFF"/>
    </dgm:linClrLst>
    <dgm:effectClrLst/>
    <dgm:txLinClrLst/>
    <dgm:txFillClrLst meth="repeat">
      <a:sysClr val="window" lastClr="FFFFFF"/>
    </dgm:txFillClrLst>
    <dgm:txEffectClrLst/>
  </dgm:styleLbl>
  <dgm:styleLbl name="bgShp">
    <dgm:fillClrLst meth="repeat">
      <a:srgbClr val="C00000">
        <a:tint val="40000"/>
      </a:srgb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bgSibTrans2D1">
    <dgm:fillClrLst meth="repeat">
      <a:srgbClr val="C00000">
        <a:tint val="60000"/>
      </a:srgbClr>
    </dgm:fillClrLst>
    <dgm:linClrLst meth="repeat">
      <a:srgbClr val="C00000">
        <a:tint val="60000"/>
      </a:srgbClr>
    </dgm:linClrLst>
    <dgm:effectClrLst/>
    <dgm:txLinClrLst/>
    <dgm:txFillClrLst/>
    <dgm:txEffectClrLst/>
  </dgm:styleLbl>
  <dgm:styleLbl name="callout">
    <dgm:fillClrLst meth="repeat">
      <a:srgbClr val="C00000"/>
    </dgm:fillClrLst>
    <dgm:linClrLst meth="repeat">
      <a:srgbClr val="C00000">
        <a:tint val="50000"/>
      </a:srgbClr>
    </dgm:linClrLst>
    <dgm:effectClrLst/>
    <dgm:txLinClrLst/>
    <dgm:txFillClrLst meth="repeat">
      <a:sysClr val="windowText" lastClr="000000"/>
    </dgm:txFillClrLst>
    <dgm:txEffectClrLst/>
  </dgm:styleLbl>
  <dgm:styleLbl name="conFgAcc1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dkBgShp">
    <dgm:fillClrLst meth="repeat">
      <a:srgbClr val="C00000">
        <a:shade val="80000"/>
      </a:srgbClr>
    </dgm:fillClrLst>
    <dgm:linClrLst meth="repeat">
      <a:srgbClr val="C00000"/>
    </dgm:linClrLst>
    <dgm:effectClrLst/>
    <dgm:txLinClrLst/>
    <dgm:txFillClrLst meth="repeat">
      <a:sysClr val="window" lastClr="FFFFFF"/>
    </dgm:txFillClrLst>
    <dgm:txEffectClrLst/>
  </dgm:styleLbl>
  <dgm:styleLbl name="fgAcc0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fgAcc1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fgAcc2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fgAcc3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fgAcc4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fgAccFollowNode1">
    <dgm:fillClrLst meth="repeat">
      <a:srgbClr val="C00000">
        <a:alpha val="90000"/>
        <a:tint val="40000"/>
      </a:srgbClr>
    </dgm:fillClrLst>
    <dgm:linClrLst meth="repeat">
      <a:srgbClr val="C00000">
        <a:alpha val="90000"/>
        <a:tint val="40000"/>
      </a:srgbClr>
    </dgm:linClrLst>
    <dgm:effectClrLst/>
    <dgm:txLinClrLst/>
    <dgm:txFillClrLst meth="repeat">
      <a:sysClr val="windowText" lastClr="000000"/>
    </dgm:txFillClrLst>
    <dgm:txEffectClrLst/>
  </dgm:styleLbl>
  <dgm:styleLbl name="fgImgPlace1">
    <dgm:fillClrLst meth="repeat">
      <a:srgbClr val="C00000">
        <a:tint val="50000"/>
      </a:srgbClr>
    </dgm:fillClrLst>
    <dgm:linClrLst meth="repeat">
      <a:sysClr val="window" lastClr="FFFFFF"/>
    </dgm:linClrLst>
    <dgm:effectClrLst/>
    <dgm:txLinClrLst/>
    <dgm:txFillClrLst meth="repeat">
      <a:sysClr val="window" lastClr="FFFFFF"/>
    </dgm:txFillClrLst>
    <dgm:txEffectClrLst/>
  </dgm:styleLbl>
  <dgm:styleLbl name="fgShp">
    <dgm:fillClrLst meth="repeat">
      <a:srgbClr val="C00000">
        <a:tint val="60000"/>
      </a:srgbClr>
    </dgm:fillClrLst>
    <dgm:linClrLst meth="repeat">
      <a:sysClr val="window" lastClr="FFFFFF"/>
    </dgm:linClrLst>
    <dgm:effectClrLst/>
    <dgm:txLinClrLst/>
    <dgm:txFillClrLst meth="repeat">
      <a:sysClr val="windowText" lastClr="000000"/>
    </dgm:txFillClrLst>
    <dgm:txEffectClrLst/>
  </dgm:styleLbl>
  <dgm:styleLbl name="fgSibTrans2D1">
    <dgm:fillClrLst meth="repeat">
      <a:srgbClr val="C00000">
        <a:tint val="60000"/>
      </a:srgbClr>
    </dgm:fillClrLst>
    <dgm:linClrLst meth="repeat">
      <a:srgbClr val="C00000">
        <a:tint val="60000"/>
      </a:srgbClr>
    </dgm:linClrLst>
    <dgm:effectClrLst/>
    <dgm:txLinClrLst/>
    <dgm:txFillClrLst/>
    <dgm:txEffectClrLst/>
  </dgm:styleLbl>
  <dgm:styleLbl name="lnNode1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node0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node1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node2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node3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node4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parChTrans1D1">
    <dgm:fillClrLst meth="repeat">
      <a:srgbClr val="C00000"/>
    </dgm:fillClrLst>
    <dgm:linClrLst meth="repeat">
      <a:srgbClr val="C00000">
        <a:shade val="60000"/>
      </a:srgbClr>
    </dgm:linClrLst>
    <dgm:effectClrLst/>
    <dgm:txLinClrLst/>
    <dgm:txFillClrLst meth="repeat">
      <a:sysClr val="windowText" lastClr="000000"/>
    </dgm:txFillClrLst>
    <dgm:txEffectClrLst/>
  </dgm:styleLbl>
  <dgm:styleLbl name="parChTrans1D2">
    <dgm:fillClrLst meth="repeat">
      <a:srgbClr val="C00000"/>
    </dgm:fillClrLst>
    <dgm:linClrLst meth="repeat">
      <a:srgbClr val="C00000">
        <a:shade val="60000"/>
      </a:srgbClr>
    </dgm:linClrLst>
    <dgm:effectClrLst/>
    <dgm:txLinClrLst/>
    <dgm:txFillClrLst meth="repeat">
      <a:sysClr val="windowText" lastClr="000000"/>
    </dgm:txFillClrLst>
    <dgm:txEffectClrLst/>
  </dgm:styleLbl>
  <dgm:styleLbl name="parChTrans1D3">
    <dgm:fillClrLst meth="repeat">
      <a:srgbClr val="C00000"/>
    </dgm:fillClrLst>
    <dgm:linClrLst meth="repeat">
      <a:srgbClr val="C00000">
        <a:shade val="80000"/>
      </a:srgbClr>
    </dgm:linClrLst>
    <dgm:effectClrLst/>
    <dgm:txLinClrLst/>
    <dgm:txFillClrLst meth="repeat">
      <a:sysClr val="windowText" lastClr="000000"/>
    </dgm:txFillClrLst>
    <dgm:txEffectClrLst/>
  </dgm:styleLbl>
  <dgm:styleLbl name="parChTrans1D4">
    <dgm:fillClrLst meth="repeat">
      <a:srgbClr val="C00000"/>
    </dgm:fillClrLst>
    <dgm:linClrLst meth="repeat">
      <a:srgbClr val="C00000">
        <a:shade val="80000"/>
      </a:srgbClr>
    </dgm:linClrLst>
    <dgm:effectClrLst/>
    <dgm:txLinClrLst/>
    <dgm:txFillClrLst meth="repeat">
      <a:sysClr val="windowText" lastClr="000000"/>
    </dgm:txFillClrLst>
    <dgm:txEffectClrLst/>
  </dgm:styleLbl>
  <dgm:styleLbl name="parChTrans2D1">
    <dgm:fillClrLst meth="repeat">
      <a:srgbClr val="C00000">
        <a:tint val="60000"/>
      </a:srgbClr>
    </dgm:fillClrLst>
    <dgm:linClrLst meth="repeat">
      <a:srgbClr val="C00000">
        <a:tint val="60000"/>
      </a:srgbClr>
    </dgm:linClrLst>
    <dgm:effectClrLst/>
    <dgm:txLinClrLst/>
    <dgm:txFillClrLst meth="repeat">
      <a:sysClr val="window" lastClr="FFFFFF"/>
    </dgm:txFillClrLst>
    <dgm:txEffectClrLst/>
  </dgm:styleLbl>
  <dgm:styleLbl name="parChTrans2D2">
    <dgm:fillClrLst meth="repeat">
      <a:srgbClr val="C00000"/>
    </dgm:fillClrLst>
    <dgm:linClrLst meth="repeat">
      <a:srgbClr val="C00000"/>
    </dgm:linClrLst>
    <dgm:effectClrLst/>
    <dgm:txLinClrLst/>
    <dgm:txFillClrLst meth="repeat">
      <a:sysClr val="window" lastClr="FFFFFF"/>
    </dgm:txFillClrLst>
    <dgm:txEffectClrLst/>
  </dgm:styleLbl>
  <dgm:styleLbl name="parChTrans2D3">
    <dgm:fillClrLst meth="repeat">
      <a:srgbClr val="C00000"/>
    </dgm:fillClrLst>
    <dgm:linClrLst meth="repeat">
      <a:srgbClr val="C00000"/>
    </dgm:linClrLst>
    <dgm:effectClrLst/>
    <dgm:txLinClrLst/>
    <dgm:txFillClrLst meth="repeat">
      <a:sysClr val="window" lastClr="FFFFFF"/>
    </dgm:txFillClrLst>
    <dgm:txEffectClrLst/>
  </dgm:styleLbl>
  <dgm:styleLbl name="parChTrans2D4">
    <dgm:fillClrLst meth="repeat">
      <a:srgbClr val="C00000"/>
    </dgm:fillClrLst>
    <dgm:linClrLst meth="repeat">
      <a:srgbClr val="C00000"/>
    </dgm:linClrLst>
    <dgm:effectClrLst/>
    <dgm:txLinClrLst/>
    <dgm:txFillClrLst meth="repeat">
      <a:sysClr val="window" lastClr="FFFFFF"/>
    </dgm:txFillClrLst>
    <dgm:txEffectClrLst/>
  </dgm:styleLbl>
  <dgm:styleLbl name="revTx">
    <dgm:fillClrLst meth="repeat">
      <a:sysClr val="window" lastClr="FFFFFF">
        <a:alpha val="0"/>
      </a:sysClr>
    </dgm:fillClrLst>
    <dgm:linClrLst meth="repeat">
      <a:sysClr val="windowText" lastClr="000000">
        <a:alpha val="0"/>
      </a:sysClr>
    </dgm:linClrLst>
    <dgm:effectClrLst/>
    <dgm:txLinClrLst/>
    <dgm:txFillClrLst meth="repeat">
      <a:sysClr val="windowText" lastClr="000000"/>
    </dgm:txFillClrLst>
    <dgm:txEffectClrLst/>
  </dgm:styleLbl>
  <dgm:styleLbl name="sibTrans1D1">
    <dgm:fillClrLst meth="repeat">
      <a:srgbClr val="C00000"/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sibTrans2D1">
    <dgm:fillClrLst meth="repeat">
      <a:srgbClr val="C00000">
        <a:tint val="60000"/>
      </a:srgbClr>
    </dgm:fillClrLst>
    <dgm:linClrLst meth="repeat">
      <a:srgbClr val="C00000">
        <a:tint val="60000"/>
      </a:srgbClr>
    </dgm:linClrLst>
    <dgm:effectClrLst/>
    <dgm:txLinClrLst/>
    <dgm:txFillClrLst/>
    <dgm:txEffectClrLst/>
  </dgm:styleLbl>
  <dgm:styleLbl name="solidAlignAcc1">
    <dgm:fillClrLst meth="repeat">
      <a:sysClr val="window" lastClr="FFFFFF"/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solidBgAcc1">
    <dgm:fillClrLst meth="repeat">
      <a:sysClr val="window" lastClr="FFFFFF"/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solidFgAcc1">
    <dgm:fillClrLst meth="repeat">
      <a:sysClr val="window" lastClr="FFFFFF"/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trAlignAcc1">
    <dgm:fillClrLst meth="repeat">
      <a:sysClr val="window" lastClr="FFFFFF">
        <a:alpha val="4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trBgShp">
    <dgm:fillClrLst meth="repeat">
      <a:srgbClr val="C00000">
        <a:tint val="50000"/>
        <a:alpha val="40000"/>
      </a:srgbClr>
    </dgm:fillClrLst>
    <dgm:linClrLst meth="repeat">
      <a:srgbClr val="C00000"/>
    </dgm:linClrLst>
    <dgm:effectClrLst/>
    <dgm:txLinClrLst/>
    <dgm:txFillClrLst meth="repeat">
      <a:sysClr val="window" lastClr="FFFFFF"/>
    </dgm:txFillClrLst>
    <dgm:txEffectClrLst/>
  </dgm:styleLbl>
  <dgm:styleLbl name="vennNode1">
    <dgm:fillClrLst meth="repeat">
      <a:srgbClr val="C00000">
        <a:alpha val="50000"/>
      </a:srgbClr>
    </dgm:fillClrLst>
    <dgm:linClrLst meth="repeat">
      <a:sysClr val="window" lastClr="FFFFFF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03F01F-7725-4367-9770-6E1068BB33E9}" type="doc">
      <dgm:prSet loTypeId="urn:microsoft.com/office/officeart/2005/8/layout/chart3#1" loCatId="relationship" qsTypeId="urn:microsoft.com/office/officeart/2005/8/quickstyle/simple1#10" qsCatId="simple" csTypeId="urn:microsoft.com/office/officeart/2005/8/colors/accent1_2#10" csCatId="accent1" phldr="1"/>
      <dgm:spPr/>
    </dgm:pt>
    <dgm:pt modelId="{4FA5ADC6-1032-4162-AFD9-3BFB34694C7A}">
      <dgm:prSet phldrT="[Text]"/>
      <dgm:spPr>
        <a:solidFill>
          <a:srgbClr val="595959"/>
        </a:solidFill>
      </dgm:spPr>
      <dgm:t>
        <a:bodyPr/>
        <a:lstStyle/>
        <a:p>
          <a:pPr>
            <a:lnSpc>
              <a:spcPct val="120000"/>
            </a:lnSpc>
          </a:pPr>
          <a:r>
            <a:rPr lang="en-US" dirty="0">
              <a:latin typeface="微软雅黑" charset="-122"/>
              <a:ea typeface="微软雅黑" charset="-122"/>
              <a:sym typeface="Arial" panose="020B0704020202020204" pitchFamily="34" charset="0"/>
            </a:rPr>
            <a:t> </a:t>
          </a:r>
          <a:endParaRPr lang="en-US" dirty="0">
            <a:latin typeface="Arial" panose="020B0704020202020204" pitchFamily="34" charset="0"/>
            <a:ea typeface="微软雅黑" charset="-122"/>
            <a:sym typeface="Arial" panose="020B0704020202020204" pitchFamily="34" charset="0"/>
          </a:endParaRPr>
        </a:p>
      </dgm:t>
    </dgm:pt>
    <dgm:pt modelId="{5AF8B53A-29F9-4F13-A3EB-92389A0D7268}" type="parTrans" cxnId="{693C8653-F914-454C-83DB-458DB07857ED}">
      <dgm:prSet/>
      <dgm:spPr/>
      <dgm:t>
        <a:bodyPr/>
        <a:lstStyle/>
        <a:p>
          <a:endParaRPr lang="en-US"/>
        </a:p>
      </dgm:t>
    </dgm:pt>
    <dgm:pt modelId="{27BA62E0-8863-42DB-8E4C-22D827C8257F}" type="sibTrans" cxnId="{693C8653-F914-454C-83DB-458DB07857ED}">
      <dgm:prSet/>
      <dgm:spPr/>
      <dgm:t>
        <a:bodyPr/>
        <a:lstStyle/>
        <a:p>
          <a:endParaRPr lang="en-US"/>
        </a:p>
      </dgm:t>
    </dgm:pt>
    <dgm:pt modelId="{B81B0B6C-DCC1-4EFD-87F9-4C12D85183A7}">
      <dgm:prSet phldrT="[Text]"/>
      <dgm:spPr>
        <a:solidFill>
          <a:srgbClr val="025479"/>
        </a:solidFill>
      </dgm:spPr>
      <dgm:t>
        <a:bodyPr/>
        <a:lstStyle/>
        <a:p>
          <a:pPr>
            <a:lnSpc>
              <a:spcPct val="120000"/>
            </a:lnSpc>
          </a:pPr>
          <a:r>
            <a:rPr lang="en-US" dirty="0">
              <a:latin typeface="微软雅黑" charset="-122"/>
              <a:ea typeface="微软雅黑" charset="-122"/>
              <a:sym typeface="Arial" panose="020B0704020202020204" pitchFamily="34" charset="0"/>
            </a:rPr>
            <a:t> </a:t>
          </a:r>
          <a:endParaRPr lang="en-US" dirty="0">
            <a:latin typeface="Arial" panose="020B0704020202020204" pitchFamily="34" charset="0"/>
            <a:ea typeface="微软雅黑" charset="-122"/>
            <a:sym typeface="Arial" panose="020B0704020202020204" pitchFamily="34" charset="0"/>
          </a:endParaRPr>
        </a:p>
      </dgm:t>
    </dgm:pt>
    <dgm:pt modelId="{D8E2A068-0B80-4334-9BEB-FD0B780D866F}" type="parTrans" cxnId="{A64558CE-DA57-4603-8A1F-32F69BD78182}">
      <dgm:prSet/>
      <dgm:spPr/>
      <dgm:t>
        <a:bodyPr/>
        <a:lstStyle/>
        <a:p>
          <a:endParaRPr lang="en-US"/>
        </a:p>
      </dgm:t>
    </dgm:pt>
    <dgm:pt modelId="{D54233DA-7795-49E5-BB1B-A9D8776F1171}" type="sibTrans" cxnId="{A64558CE-DA57-4603-8A1F-32F69BD78182}">
      <dgm:prSet/>
      <dgm:spPr/>
      <dgm:t>
        <a:bodyPr/>
        <a:lstStyle/>
        <a:p>
          <a:endParaRPr lang="en-US"/>
        </a:p>
      </dgm:t>
    </dgm:pt>
    <dgm:pt modelId="{142B6651-DA8E-42BE-8C07-27CD2A3892A1}">
      <dgm:prSet phldrT="[Text]"/>
      <dgm:spPr>
        <a:solidFill>
          <a:srgbClr val="025479"/>
        </a:solidFill>
      </dgm:spPr>
      <dgm:t>
        <a:bodyPr/>
        <a:lstStyle/>
        <a:p>
          <a:pPr>
            <a:lnSpc>
              <a:spcPct val="120000"/>
            </a:lnSpc>
          </a:pPr>
          <a:r>
            <a:rPr lang="en-US" dirty="0">
              <a:latin typeface="微软雅黑" charset="-122"/>
              <a:ea typeface="微软雅黑" charset="-122"/>
              <a:sym typeface="Arial" panose="020B0704020202020204" pitchFamily="34" charset="0"/>
            </a:rPr>
            <a:t> </a:t>
          </a:r>
          <a:endParaRPr lang="en-US" dirty="0">
            <a:latin typeface="Arial" panose="020B0704020202020204" pitchFamily="34" charset="0"/>
            <a:ea typeface="微软雅黑" charset="-122"/>
            <a:sym typeface="Arial" panose="020B0704020202020204" pitchFamily="34" charset="0"/>
          </a:endParaRPr>
        </a:p>
      </dgm:t>
    </dgm:pt>
    <dgm:pt modelId="{BF117638-9089-47F7-940C-B21A7007D667}" type="parTrans" cxnId="{AA4EC4F6-F064-4C4C-B052-5D6F0ABD689E}">
      <dgm:prSet/>
      <dgm:spPr/>
      <dgm:t>
        <a:bodyPr/>
        <a:lstStyle/>
        <a:p>
          <a:endParaRPr lang="en-US"/>
        </a:p>
      </dgm:t>
    </dgm:pt>
    <dgm:pt modelId="{8F38CA26-57FA-4DF7-9048-B96E9A36DB69}" type="sibTrans" cxnId="{AA4EC4F6-F064-4C4C-B052-5D6F0ABD689E}">
      <dgm:prSet/>
      <dgm:spPr/>
      <dgm:t>
        <a:bodyPr/>
        <a:lstStyle/>
        <a:p>
          <a:endParaRPr lang="en-US"/>
        </a:p>
      </dgm:t>
    </dgm:pt>
    <dgm:pt modelId="{28A875DF-E635-43B7-8D40-C02DBA758BE5}" type="pres">
      <dgm:prSet presAssocID="{9803F01F-7725-4367-9770-6E1068BB33E9}" presName="compositeShape" presStyleCnt="0">
        <dgm:presLayoutVars>
          <dgm:chMax val="7"/>
          <dgm:dir/>
          <dgm:resizeHandles val="exact"/>
        </dgm:presLayoutVars>
      </dgm:prSet>
      <dgm:spPr/>
    </dgm:pt>
    <dgm:pt modelId="{9CD265B0-7A00-4A83-8E11-ECFEB8BD0239}" type="pres">
      <dgm:prSet presAssocID="{9803F01F-7725-4367-9770-6E1068BB33E9}" presName="wedge1" presStyleLbl="node1" presStyleIdx="0" presStyleCnt="3"/>
      <dgm:spPr/>
    </dgm:pt>
    <dgm:pt modelId="{76322793-4F8F-4509-9AB2-F4801E090A37}" type="pres">
      <dgm:prSet presAssocID="{9803F01F-7725-4367-9770-6E1068BB33E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A2FB0AF-3B1B-46D9-A97F-89846A903B85}" type="pres">
      <dgm:prSet presAssocID="{9803F01F-7725-4367-9770-6E1068BB33E9}" presName="wedge2" presStyleLbl="node1" presStyleIdx="1" presStyleCnt="3"/>
      <dgm:spPr/>
    </dgm:pt>
    <dgm:pt modelId="{BA87E4E0-B924-4D71-8237-F6E4D4A7F0E4}" type="pres">
      <dgm:prSet presAssocID="{9803F01F-7725-4367-9770-6E1068BB33E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728F913-19CA-49BC-A21B-FE7F6F690699}" type="pres">
      <dgm:prSet presAssocID="{9803F01F-7725-4367-9770-6E1068BB33E9}" presName="wedge3" presStyleLbl="node1" presStyleIdx="2" presStyleCnt="3"/>
      <dgm:spPr/>
    </dgm:pt>
    <dgm:pt modelId="{4BF77C89-3E87-4AB7-9F9B-62E64AB472BA}" type="pres">
      <dgm:prSet presAssocID="{9803F01F-7725-4367-9770-6E1068BB33E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CD34B05-F077-49C2-90DA-9FAF4E929177}" type="presOf" srcId="{9803F01F-7725-4367-9770-6E1068BB33E9}" destId="{28A875DF-E635-43B7-8D40-C02DBA758BE5}" srcOrd="0" destOrd="0" presId="urn:microsoft.com/office/officeart/2005/8/layout/chart3#1"/>
    <dgm:cxn modelId="{03CB1F1F-0C76-422F-8551-5F4D1FBD1DC5}" type="presOf" srcId="{4FA5ADC6-1032-4162-AFD9-3BFB34694C7A}" destId="{9CD265B0-7A00-4A83-8E11-ECFEB8BD0239}" srcOrd="0" destOrd="0" presId="urn:microsoft.com/office/officeart/2005/8/layout/chart3#1"/>
    <dgm:cxn modelId="{693C8653-F914-454C-83DB-458DB07857ED}" srcId="{9803F01F-7725-4367-9770-6E1068BB33E9}" destId="{4FA5ADC6-1032-4162-AFD9-3BFB34694C7A}" srcOrd="0" destOrd="0" parTransId="{5AF8B53A-29F9-4F13-A3EB-92389A0D7268}" sibTransId="{27BA62E0-8863-42DB-8E4C-22D827C8257F}"/>
    <dgm:cxn modelId="{F76BF089-BA65-4106-83A9-2FAD1C9C0D14}" type="presOf" srcId="{142B6651-DA8E-42BE-8C07-27CD2A3892A1}" destId="{4BF77C89-3E87-4AB7-9F9B-62E64AB472BA}" srcOrd="1" destOrd="0" presId="urn:microsoft.com/office/officeart/2005/8/layout/chart3#1"/>
    <dgm:cxn modelId="{785FF39E-C1F5-4C36-83BD-E31D059A2474}" type="presOf" srcId="{142B6651-DA8E-42BE-8C07-27CD2A3892A1}" destId="{7728F913-19CA-49BC-A21B-FE7F6F690699}" srcOrd="0" destOrd="0" presId="urn:microsoft.com/office/officeart/2005/8/layout/chart3#1"/>
    <dgm:cxn modelId="{5A33A6CB-6A2D-4043-8137-A5A328FD94E0}" type="presOf" srcId="{B81B0B6C-DCC1-4EFD-87F9-4C12D85183A7}" destId="{BA87E4E0-B924-4D71-8237-F6E4D4A7F0E4}" srcOrd="1" destOrd="0" presId="urn:microsoft.com/office/officeart/2005/8/layout/chart3#1"/>
    <dgm:cxn modelId="{A64558CE-DA57-4603-8A1F-32F69BD78182}" srcId="{9803F01F-7725-4367-9770-6E1068BB33E9}" destId="{B81B0B6C-DCC1-4EFD-87F9-4C12D85183A7}" srcOrd="1" destOrd="0" parTransId="{D8E2A068-0B80-4334-9BEB-FD0B780D866F}" sibTransId="{D54233DA-7795-49E5-BB1B-A9D8776F1171}"/>
    <dgm:cxn modelId="{60D7D7E4-9EDC-41BE-976F-68F75EE36A14}" type="presOf" srcId="{4FA5ADC6-1032-4162-AFD9-3BFB34694C7A}" destId="{76322793-4F8F-4509-9AB2-F4801E090A37}" srcOrd="1" destOrd="0" presId="urn:microsoft.com/office/officeart/2005/8/layout/chart3#1"/>
    <dgm:cxn modelId="{0B6D43EE-199A-48D2-8981-9548D53028D9}" type="presOf" srcId="{B81B0B6C-DCC1-4EFD-87F9-4C12D85183A7}" destId="{FA2FB0AF-3B1B-46D9-A97F-89846A903B85}" srcOrd="0" destOrd="0" presId="urn:microsoft.com/office/officeart/2005/8/layout/chart3#1"/>
    <dgm:cxn modelId="{AA4EC4F6-F064-4C4C-B052-5D6F0ABD689E}" srcId="{9803F01F-7725-4367-9770-6E1068BB33E9}" destId="{142B6651-DA8E-42BE-8C07-27CD2A3892A1}" srcOrd="2" destOrd="0" parTransId="{BF117638-9089-47F7-940C-B21A7007D667}" sibTransId="{8F38CA26-57FA-4DF7-9048-B96E9A36DB69}"/>
    <dgm:cxn modelId="{6FF6C20B-EAB2-43A3-B36D-669859701A54}" type="presParOf" srcId="{28A875DF-E635-43B7-8D40-C02DBA758BE5}" destId="{9CD265B0-7A00-4A83-8E11-ECFEB8BD0239}" srcOrd="0" destOrd="0" presId="urn:microsoft.com/office/officeart/2005/8/layout/chart3#1"/>
    <dgm:cxn modelId="{E4329FBB-61F5-40DB-BDA7-EACEEF246E9A}" type="presParOf" srcId="{28A875DF-E635-43B7-8D40-C02DBA758BE5}" destId="{76322793-4F8F-4509-9AB2-F4801E090A37}" srcOrd="1" destOrd="0" presId="urn:microsoft.com/office/officeart/2005/8/layout/chart3#1"/>
    <dgm:cxn modelId="{76CFA48B-62E3-4867-9A52-1CA5C52E2CCB}" type="presParOf" srcId="{28A875DF-E635-43B7-8D40-C02DBA758BE5}" destId="{FA2FB0AF-3B1B-46D9-A97F-89846A903B85}" srcOrd="2" destOrd="0" presId="urn:microsoft.com/office/officeart/2005/8/layout/chart3#1"/>
    <dgm:cxn modelId="{61FB76A5-ED3E-4070-AC6B-3B2ED44A4BE7}" type="presParOf" srcId="{28A875DF-E635-43B7-8D40-C02DBA758BE5}" destId="{BA87E4E0-B924-4D71-8237-F6E4D4A7F0E4}" srcOrd="3" destOrd="0" presId="urn:microsoft.com/office/officeart/2005/8/layout/chart3#1"/>
    <dgm:cxn modelId="{0B181746-F13A-4BE3-BFA9-9979F0AE1197}" type="presParOf" srcId="{28A875DF-E635-43B7-8D40-C02DBA758BE5}" destId="{7728F913-19CA-49BC-A21B-FE7F6F690699}" srcOrd="4" destOrd="0" presId="urn:microsoft.com/office/officeart/2005/8/layout/chart3#1"/>
    <dgm:cxn modelId="{C1342F8C-BF75-4C8B-9667-64ECB4E83D34}" type="presParOf" srcId="{28A875DF-E635-43B7-8D40-C02DBA758BE5}" destId="{4BF77C89-3E87-4AB7-9F9B-62E64AB472BA}" srcOrd="5" destOrd="0" presId="urn:microsoft.com/office/officeart/2005/8/layout/char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265B0-7A00-4A83-8E11-ECFEB8BD0239}">
      <dsp:nvSpPr>
        <dsp:cNvPr id="0" name=""/>
        <dsp:cNvSpPr/>
      </dsp:nvSpPr>
      <dsp:spPr bwMode="white">
        <a:xfrm>
          <a:off x="1488568" y="276397"/>
          <a:ext cx="3439616" cy="3439616"/>
        </a:xfrm>
        <a:prstGeom prst="pie">
          <a:avLst>
            <a:gd name="adj1" fmla="val 16200000"/>
            <a:gd name="adj2" fmla="val 1800000"/>
          </a:avLst>
        </a:prstGeom>
        <a:solidFill>
          <a:srgbClr val="595959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ysClr val="window" lastClr="FFFFFF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微软雅黑" charset="-122"/>
              <a:ea typeface="微软雅黑" charset="-122"/>
              <a:sym typeface="Arial" panose="020B0704020202020204" pitchFamily="34" charset="0"/>
            </a:rPr>
            <a:t> </a:t>
          </a:r>
          <a:endParaRPr lang="en-US" sz="3800" kern="1200" dirty="0">
            <a:latin typeface="Arial" panose="020B0704020202020204" pitchFamily="34" charset="0"/>
            <a:ea typeface="微软雅黑" charset="-122"/>
            <a:sym typeface="Arial" panose="020B0704020202020204" pitchFamily="34" charset="0"/>
          </a:endParaRPr>
        </a:p>
      </dsp:txBody>
      <dsp:txXfrm>
        <a:off x="3358655" y="911088"/>
        <a:ext cx="1167012" cy="1146538"/>
      </dsp:txXfrm>
    </dsp:sp>
    <dsp:sp modelId="{FA2FB0AF-3B1B-46D9-A97F-89846A903B85}">
      <dsp:nvSpPr>
        <dsp:cNvPr id="0" name=""/>
        <dsp:cNvSpPr/>
      </dsp:nvSpPr>
      <dsp:spPr bwMode="white">
        <a:xfrm>
          <a:off x="1311264" y="378767"/>
          <a:ext cx="3439616" cy="3439616"/>
        </a:xfrm>
        <a:prstGeom prst="pie">
          <a:avLst>
            <a:gd name="adj1" fmla="val 1800000"/>
            <a:gd name="adj2" fmla="val 9000000"/>
          </a:avLst>
        </a:prstGeom>
        <a:solidFill>
          <a:srgbClr val="025479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ysClr val="window" lastClr="FFFFFF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微软雅黑" charset="-122"/>
              <a:ea typeface="微软雅黑" charset="-122"/>
              <a:sym typeface="Arial" panose="020B0704020202020204" pitchFamily="34" charset="0"/>
            </a:rPr>
            <a:t> </a:t>
          </a:r>
          <a:endParaRPr lang="en-US" sz="3800" kern="1200" dirty="0">
            <a:latin typeface="Arial" panose="020B0704020202020204" pitchFamily="34" charset="0"/>
            <a:ea typeface="微软雅黑" charset="-122"/>
            <a:sym typeface="Arial" panose="020B0704020202020204" pitchFamily="34" charset="0"/>
          </a:endParaRPr>
        </a:p>
      </dsp:txBody>
      <dsp:txXfrm>
        <a:off x="2253064" y="2549001"/>
        <a:ext cx="1556016" cy="1064643"/>
      </dsp:txXfrm>
    </dsp:sp>
    <dsp:sp modelId="{7728F913-19CA-49BC-A21B-FE7F6F690699}">
      <dsp:nvSpPr>
        <dsp:cNvPr id="0" name=""/>
        <dsp:cNvSpPr/>
      </dsp:nvSpPr>
      <dsp:spPr bwMode="white">
        <a:xfrm>
          <a:off x="1311264" y="378767"/>
          <a:ext cx="3439616" cy="3439616"/>
        </a:xfrm>
        <a:prstGeom prst="pie">
          <a:avLst>
            <a:gd name="adj1" fmla="val 9000000"/>
            <a:gd name="adj2" fmla="val 16200000"/>
          </a:avLst>
        </a:prstGeom>
        <a:solidFill>
          <a:srgbClr val="025479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ysClr val="window" lastClr="FFFFFF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微软雅黑" charset="-122"/>
              <a:ea typeface="微软雅黑" charset="-122"/>
              <a:sym typeface="Arial" panose="020B0704020202020204" pitchFamily="34" charset="0"/>
            </a:rPr>
            <a:t> </a:t>
          </a:r>
          <a:endParaRPr lang="en-US" sz="3800" kern="1200" dirty="0">
            <a:latin typeface="Arial" panose="020B0704020202020204" pitchFamily="34" charset="0"/>
            <a:ea typeface="微软雅黑" charset="-122"/>
            <a:sym typeface="Arial" panose="020B0704020202020204" pitchFamily="34" charset="0"/>
          </a:endParaRPr>
        </a:p>
      </dsp:txBody>
      <dsp:txXfrm>
        <a:off x="1679795" y="1054406"/>
        <a:ext cx="1167012" cy="1146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#1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Text" lastClr="000000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7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704020202020204" pitchFamily="34" charset="0"/>
              </a:rPr>
              <a:t>2025/3/20</a:t>
            </a:fld>
            <a:endParaRPr lang="zh-CN" altLang="en-US">
              <a:latin typeface="Arial" panose="020B07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7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704020202020204" pitchFamily="34" charset="0"/>
              </a:rPr>
              <a:t>‹#›</a:t>
            </a:fld>
            <a:endParaRPr lang="zh-CN" altLang="en-US">
              <a:latin typeface="Arial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7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7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7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7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7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7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7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7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7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33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47792-3198-4852-B38D-D29FA6994A13}" type="datetimeFigureOut">
              <a:rPr lang="zh-CN" altLang="en-US" smtClean="0"/>
              <a:t>2025/3/20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CFEFE-403E-4996-9EA8-0756199BC5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5.svg"/><Relationship Id="rId3" Type="http://schemas.openxmlformats.org/officeDocument/2006/relationships/diagramData" Target="../diagrams/data1.xml"/><Relationship Id="rId21" Type="http://schemas.openxmlformats.org/officeDocument/2006/relationships/image" Target="../media/image15.png"/><Relationship Id="rId7" Type="http://schemas.microsoft.com/office/2007/relationships/diagramDrawing" Target="../diagrams/drawing1.xml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tags" Target="../tags/tag1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Relationship Id="rId1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28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5614989"/>
          </a:xfrm>
          <a:prstGeom prst="rect">
            <a:avLst/>
          </a:prstGeom>
          <a:solidFill>
            <a:srgbClr val="0254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/Volumes/15566234626/02素材/主楼标志性/130A4192.JPG130A41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alphaModFix amt="60000"/>
          </a:blip>
          <a:srcRect t="16583" b="16583"/>
          <a:stretch>
            <a:fillRect/>
          </a:stretch>
        </p:blipFill>
        <p:spPr>
          <a:xfrm>
            <a:off x="0" y="117792"/>
            <a:ext cx="12192000" cy="54324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8750" y="1712411"/>
            <a:ext cx="12192000" cy="16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黑体" charset="0"/>
                <a:ea typeface="黑体" charset="0"/>
                <a:cs typeface="黑体" charset="0"/>
              </a:rPr>
              <a:t>出国留学经验分享</a:t>
            </a:r>
            <a:endParaRPr lang="zh-CN" altLang="en-US" sz="40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378930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分享人：龙俊达    日期：</a:t>
            </a:r>
            <a:r>
              <a:rPr lang="en-US" altLang="zh-CN" sz="20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2025</a:t>
            </a:r>
            <a:r>
              <a:rPr lang="zh-CN" altLang="en-US" sz="20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20</a:t>
            </a:r>
            <a:r>
              <a:rPr lang="zh-CN" altLang="en-US" sz="20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日</a:t>
            </a:r>
            <a:endParaRPr lang="en-US" altLang="zh-CN" sz="2000" dirty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联系方式（微信同号）</a:t>
            </a:r>
            <a:r>
              <a:rPr lang="en-US" altLang="zh-CN" sz="20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13417288432</a:t>
            </a:r>
            <a:endParaRPr lang="zh-CN" altLang="en-US" sz="2000" dirty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-635" y="0"/>
            <a:ext cx="12192635" cy="5432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1" h="8555">
                <a:moveTo>
                  <a:pt x="552" y="466"/>
                </a:moveTo>
                <a:lnTo>
                  <a:pt x="552" y="8090"/>
                </a:lnTo>
                <a:lnTo>
                  <a:pt x="18648" y="8090"/>
                </a:lnTo>
                <a:lnTo>
                  <a:pt x="18648" y="466"/>
                </a:lnTo>
                <a:lnTo>
                  <a:pt x="552" y="466"/>
                </a:lnTo>
                <a:close/>
                <a:moveTo>
                  <a:pt x="0" y="0"/>
                </a:moveTo>
                <a:lnTo>
                  <a:pt x="19201" y="0"/>
                </a:lnTo>
                <a:lnTo>
                  <a:pt x="19201" y="8555"/>
                </a:lnTo>
                <a:lnTo>
                  <a:pt x="0" y="855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 descr="哈尔滨工业大学校徽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480" y="5732780"/>
            <a:ext cx="3241040" cy="8458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92869" y="0"/>
            <a:ext cx="5715000" cy="6858000"/>
          </a:xfrm>
          <a:prstGeom prst="parallelogram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>
            <a:off x="92710" y="0"/>
            <a:ext cx="5715000" cy="6858000"/>
          </a:xfrm>
          <a:prstGeom prst="parallelogram">
            <a:avLst/>
          </a:prstGeom>
          <a:solidFill>
            <a:srgbClr val="02547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618219" y="24510"/>
            <a:ext cx="2644775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黑体" charset="0"/>
                <a:ea typeface="黑体" charset="0"/>
              </a:rPr>
              <a:t>目</a:t>
            </a:r>
            <a:r>
              <a:rPr lang="en-US" altLang="zh-CN" sz="8000" b="1" dirty="0">
                <a:solidFill>
                  <a:schemeClr val="bg1"/>
                </a:solidFill>
                <a:latin typeface="黑体" charset="0"/>
                <a:ea typeface="黑体" charset="0"/>
              </a:rPr>
              <a:t>  </a:t>
            </a:r>
            <a:r>
              <a:rPr lang="zh-CN" altLang="en-US" sz="8000" b="1" dirty="0">
                <a:solidFill>
                  <a:schemeClr val="bg1"/>
                </a:solidFill>
                <a:latin typeface="黑体" charset="0"/>
                <a:ea typeface="黑体" charset="0"/>
              </a:rPr>
              <a:t>录</a:t>
            </a:r>
            <a:endParaRPr lang="en-US" altLang="zh-CN" sz="8000" b="1" dirty="0">
              <a:solidFill>
                <a:schemeClr val="bg1"/>
              </a:solidFill>
              <a:latin typeface="黑体" charset="0"/>
              <a:ea typeface="黑体" charset="0"/>
            </a:endParaRP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Arial" panose="020B0704020202020204" pitchFamily="34" charset="0"/>
                <a:ea typeface="汉仪尚巍手书W" panose="00020600040101010101" pitchFamily="18" charset="-122"/>
              </a:rPr>
              <a:t>CONTENT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121400" y="1216660"/>
            <a:ext cx="5510530" cy="906145"/>
            <a:chOff x="10437" y="510"/>
            <a:chExt cx="8678" cy="1427"/>
          </a:xfrm>
        </p:grpSpPr>
        <p:grpSp>
          <p:nvGrpSpPr>
            <p:cNvPr id="10" name="组合 9"/>
            <p:cNvGrpSpPr/>
            <p:nvPr/>
          </p:nvGrpSpPr>
          <p:grpSpPr>
            <a:xfrm>
              <a:off x="10437" y="510"/>
              <a:ext cx="1427" cy="1427"/>
              <a:chOff x="1012153" y="2236723"/>
              <a:chExt cx="639543" cy="639543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1012153" y="2236723"/>
                <a:ext cx="639543" cy="639543"/>
              </a:xfrm>
              <a:prstGeom prst="ellipse">
                <a:avLst/>
              </a:prstGeom>
              <a:solidFill>
                <a:srgbClr val="0254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2" name="图形 11" descr="书架上的书籍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56838" y="2389907"/>
                <a:ext cx="356151" cy="356151"/>
              </a:xfrm>
              <a:prstGeom prst="rect">
                <a:avLst/>
              </a:prstGeom>
            </p:spPr>
          </p:pic>
        </p:grpSp>
        <p:sp>
          <p:nvSpPr>
            <p:cNvPr id="13" name="文本框 12"/>
            <p:cNvSpPr txBox="1"/>
            <p:nvPr/>
          </p:nvSpPr>
          <p:spPr>
            <a:xfrm>
              <a:off x="12215" y="735"/>
              <a:ext cx="454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spc="500" dirty="0">
                  <a:solidFill>
                    <a:schemeClr val="bg2">
                      <a:lumMod val="50000"/>
                    </a:schemeClr>
                  </a:solidFill>
                  <a:latin typeface="微软雅黑" charset="-122"/>
                  <a:ea typeface="微软雅黑" charset="-122"/>
                  <a:sym typeface="+mn-ea"/>
                </a:rPr>
                <a:t>本人申请与经历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181" y="1472"/>
              <a:ext cx="69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6000" b="1">
                  <a:blipFill dpi="0" rotWithShape="1">
                    <a:blip r:embed="rId8"/>
                    <a:srcRect/>
                    <a:stretch>
                      <a:fillRect/>
                    </a:stretch>
                  </a:blipFill>
                </a:defRPr>
              </a:lvl1pPr>
            </a:lstStyle>
            <a:p>
              <a:pPr algn="l"/>
              <a:endParaRPr lang="en-US" altLang="zh-CN" sz="1200" b="0" dirty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Arial" panose="020B07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21400" y="2531745"/>
            <a:ext cx="5693410" cy="1051560"/>
            <a:chOff x="10437" y="2668"/>
            <a:chExt cx="8966" cy="1656"/>
          </a:xfrm>
        </p:grpSpPr>
        <p:grpSp>
          <p:nvGrpSpPr>
            <p:cNvPr id="4" name="组合 3"/>
            <p:cNvGrpSpPr/>
            <p:nvPr/>
          </p:nvGrpSpPr>
          <p:grpSpPr>
            <a:xfrm>
              <a:off x="10437" y="2668"/>
              <a:ext cx="1427" cy="1427"/>
              <a:chOff x="1010349" y="3441700"/>
              <a:chExt cx="639543" cy="639543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010349" y="3441700"/>
                <a:ext cx="639543" cy="639543"/>
              </a:xfrm>
              <a:prstGeom prst="ellipse">
                <a:avLst/>
              </a:prstGeom>
              <a:solidFill>
                <a:srgbClr val="0254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6" name="图形 5" descr="铅笔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54402" y="3575214"/>
                <a:ext cx="356151" cy="356151"/>
              </a:xfrm>
              <a:prstGeom prst="rect">
                <a:avLst/>
              </a:prstGeom>
            </p:spPr>
          </p:pic>
        </p:grpSp>
        <p:sp>
          <p:nvSpPr>
            <p:cNvPr id="15" name="文本框 14"/>
            <p:cNvSpPr txBox="1"/>
            <p:nvPr/>
          </p:nvSpPr>
          <p:spPr>
            <a:xfrm>
              <a:off x="12220" y="2853"/>
              <a:ext cx="4534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spc="500" dirty="0">
                  <a:solidFill>
                    <a:schemeClr val="bg2">
                      <a:lumMod val="50000"/>
                    </a:schemeClr>
                  </a:solidFill>
                  <a:latin typeface="微软雅黑" charset="-122"/>
                  <a:ea typeface="微软雅黑" charset="-122"/>
                  <a:sym typeface="+mn-ea"/>
                </a:rPr>
                <a:t>数学相关项目介绍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469" y="3890"/>
              <a:ext cx="69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6000" b="1">
                  <a:blipFill dpi="0" rotWithShape="1">
                    <a:blip r:embed="rId8"/>
                    <a:srcRect/>
                    <a:stretch>
                      <a:fillRect/>
                    </a:stretch>
                  </a:blipFill>
                </a:defRPr>
              </a:lvl1pPr>
            </a:lstStyle>
            <a:p>
              <a:pPr algn="l"/>
              <a:endParaRPr lang="en-US" altLang="zh-CN" sz="1200" b="0" dirty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Arial" panose="020B07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21400" y="3846830"/>
            <a:ext cx="5518785" cy="905510"/>
            <a:chOff x="10437" y="4725"/>
            <a:chExt cx="8691" cy="1426"/>
          </a:xfrm>
        </p:grpSpPr>
        <p:grpSp>
          <p:nvGrpSpPr>
            <p:cNvPr id="7" name="组合 6"/>
            <p:cNvGrpSpPr/>
            <p:nvPr/>
          </p:nvGrpSpPr>
          <p:grpSpPr>
            <a:xfrm>
              <a:off x="10437" y="4725"/>
              <a:ext cx="1427" cy="1427"/>
              <a:chOff x="1001639" y="4710118"/>
              <a:chExt cx="639543" cy="63954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001639" y="4710118"/>
                <a:ext cx="639543" cy="639543"/>
              </a:xfrm>
              <a:prstGeom prst="ellipse">
                <a:avLst/>
              </a:prstGeom>
              <a:solidFill>
                <a:srgbClr val="0254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9" name="图形 8" descr="地球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54402" y="4836301"/>
                <a:ext cx="356151" cy="356151"/>
              </a:xfrm>
              <a:prstGeom prst="rect">
                <a:avLst/>
              </a:prstGeom>
            </p:spPr>
          </p:pic>
        </p:grpSp>
        <p:sp>
          <p:nvSpPr>
            <p:cNvPr id="17" name="文本框 16"/>
            <p:cNvSpPr txBox="1"/>
            <p:nvPr/>
          </p:nvSpPr>
          <p:spPr>
            <a:xfrm>
              <a:off x="12227" y="4918"/>
              <a:ext cx="452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spc="500" dirty="0">
                  <a:solidFill>
                    <a:schemeClr val="bg2">
                      <a:lumMod val="50000"/>
                    </a:schemeClr>
                  </a:solidFill>
                  <a:latin typeface="微软雅黑" charset="-122"/>
                  <a:ea typeface="微软雅黑" charset="-122"/>
                  <a:sym typeface="+mn-ea"/>
                </a:rPr>
                <a:t>准备意见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194" y="5654"/>
              <a:ext cx="69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6000" b="1">
                  <a:blipFill dpi="0" rotWithShape="1">
                    <a:blip r:embed="rId8"/>
                    <a:srcRect/>
                    <a:stretch>
                      <a:fillRect/>
                    </a:stretch>
                  </a:blipFill>
                </a:defRPr>
              </a:lvl1pPr>
            </a:lstStyle>
            <a:p>
              <a:pPr algn="l"/>
              <a:endParaRPr lang="en-US" altLang="zh-CN" sz="1200" b="0" dirty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Arial" panose="020B07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155055" y="5161915"/>
            <a:ext cx="5829300" cy="934720"/>
            <a:chOff x="10490" y="6722"/>
            <a:chExt cx="9180" cy="1472"/>
          </a:xfrm>
        </p:grpSpPr>
        <p:grpSp>
          <p:nvGrpSpPr>
            <p:cNvPr id="22" name="组合 21"/>
            <p:cNvGrpSpPr/>
            <p:nvPr/>
          </p:nvGrpSpPr>
          <p:grpSpPr>
            <a:xfrm>
              <a:off x="10490" y="6722"/>
              <a:ext cx="1427" cy="1427"/>
              <a:chOff x="9952257" y="1932424"/>
              <a:chExt cx="639543" cy="639543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9952257" y="1932424"/>
                <a:ext cx="639543" cy="639543"/>
              </a:xfrm>
              <a:prstGeom prst="ellipse">
                <a:avLst/>
              </a:prstGeom>
              <a:solidFill>
                <a:srgbClr val="0254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4" name="图形 23" descr="书籍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096310" y="2086768"/>
                <a:ext cx="356151" cy="356151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2294" y="6948"/>
              <a:ext cx="452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spc="500" dirty="0">
                  <a:solidFill>
                    <a:schemeClr val="bg2">
                      <a:lumMod val="50000"/>
                    </a:schemeClr>
                  </a:solidFill>
                  <a:latin typeface="微软雅黑" charset="-122"/>
                  <a:ea typeface="微软雅黑" charset="-122"/>
                  <a:sym typeface="+mn-ea"/>
                </a:rPr>
                <a:t>答疑环节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736" y="7760"/>
              <a:ext cx="69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6000" b="1">
                  <a:blipFill dpi="0" rotWithShape="1">
                    <a:blip r:embed="rId8"/>
                    <a:srcRect/>
                    <a:stretch>
                      <a:fillRect/>
                    </a:stretch>
                  </a:blipFill>
                </a:defRPr>
              </a:lvl1pPr>
            </a:lstStyle>
            <a:p>
              <a:pPr algn="l"/>
              <a:endParaRPr lang="en-US" altLang="zh-CN" sz="1200" b="0" dirty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Arial" panose="020B0704020202020204" pitchFamily="34" charset="0"/>
              </a:endParaRPr>
            </a:p>
          </p:txBody>
        </p:sp>
      </p:grpSp>
      <p:pic>
        <p:nvPicPr>
          <p:cNvPr id="27" name="图片 26" descr="哈尔滨工业大学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038590" y="140970"/>
            <a:ext cx="2874645" cy="749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Volumes/15566234626/02素材/主楼标志性/C83A5425 拷贝.jpgC83A5425 拷贝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30271" b="30271"/>
          <a:stretch>
            <a:fillRect/>
          </a:stretch>
        </p:blipFill>
        <p:spPr>
          <a:xfrm>
            <a:off x="0" y="0"/>
            <a:ext cx="12192000" cy="3206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35" y="0"/>
            <a:ext cx="12192635" cy="3564255"/>
          </a:xfrm>
          <a:prstGeom prst="rect">
            <a:avLst/>
          </a:prstGeom>
          <a:gradFill>
            <a:gsLst>
              <a:gs pos="0">
                <a:srgbClr val="E4F3F8">
                  <a:alpha val="78000"/>
                </a:srgbClr>
              </a:gs>
              <a:gs pos="100000">
                <a:srgbClr val="C6E2EC">
                  <a:alpha val="0"/>
                </a:srgbClr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53773" y="447484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buClrTx/>
              <a:buSzTx/>
              <a:buFontTx/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个人介绍</a:t>
            </a:r>
          </a:p>
        </p:txBody>
      </p:sp>
      <p:sp>
        <p:nvSpPr>
          <p:cNvPr id="4" name="菱形 3"/>
          <p:cNvSpPr/>
          <p:nvPr/>
        </p:nvSpPr>
        <p:spPr>
          <a:xfrm>
            <a:off x="6533515" y="1090930"/>
            <a:ext cx="2668270" cy="2668270"/>
          </a:xfrm>
          <a:prstGeom prst="diamond">
            <a:avLst/>
          </a:prstGeom>
          <a:noFill/>
          <a:ln w="31750">
            <a:solidFill>
              <a:schemeClr val="bg1"/>
            </a:solidFill>
          </a:ln>
          <a:effectLst>
            <a:outerShdw blurRad="152400" dist="317500" dir="5400000" sx="90000" sy="-19000" rotWithShape="0">
              <a:srgbClr val="B1C8E2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36000">
                      <a:srgbClr val="A3CAE2"/>
                    </a:gs>
                    <a:gs pos="100000">
                      <a:srgbClr val="DEBCC9">
                        <a:alpha val="70000"/>
                      </a:srgbClr>
                    </a:gs>
                  </a:gsLst>
                  <a:lin ang="1968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9" name="菱形 8"/>
          <p:cNvSpPr/>
          <p:nvPr/>
        </p:nvSpPr>
        <p:spPr>
          <a:xfrm>
            <a:off x="2899410" y="1090930"/>
            <a:ext cx="2668270" cy="2668270"/>
          </a:xfrm>
          <a:prstGeom prst="diamond">
            <a:avLst/>
          </a:prstGeom>
          <a:noFill/>
          <a:ln w="31750">
            <a:solidFill>
              <a:schemeClr val="bg1"/>
            </a:solidFill>
          </a:ln>
          <a:effectLst>
            <a:outerShdw blurRad="152400" dist="317500" dir="5400000" sx="90000" sy="-19000" rotWithShape="0">
              <a:srgbClr val="B1C8E2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36000">
                      <a:srgbClr val="A3CAE2"/>
                    </a:gs>
                    <a:gs pos="100000">
                      <a:srgbClr val="DEBCC9">
                        <a:alpha val="70000"/>
                      </a:srgbClr>
                    </a:gs>
                  </a:gsLst>
                  <a:lin ang="1968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0" name="菱形 9"/>
          <p:cNvSpPr/>
          <p:nvPr/>
        </p:nvSpPr>
        <p:spPr>
          <a:xfrm>
            <a:off x="4501515" y="829310"/>
            <a:ext cx="3190240" cy="3190240"/>
          </a:xfrm>
          <a:prstGeom prst="diamond">
            <a:avLst/>
          </a:prstGeom>
          <a:gradFill>
            <a:gsLst>
              <a:gs pos="36000">
                <a:srgbClr val="9ABCC8"/>
              </a:gs>
              <a:gs pos="100000">
                <a:srgbClr val="1C6787"/>
              </a:gs>
            </a:gsLst>
            <a:lin ang="19680000" scaled="0"/>
          </a:gradFill>
          <a:ln w="25400">
            <a:solidFill>
              <a:schemeClr val="bg1"/>
            </a:solidFill>
          </a:ln>
          <a:effectLst>
            <a:outerShdw blurRad="152400" dist="317500" dir="5400000" sx="90000" sy="-19000" rotWithShape="0">
              <a:srgbClr val="B1C8E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5464175" y="1825625"/>
            <a:ext cx="1200150" cy="119888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rial Bold" panose="020B0704020202020204" charset="0"/>
                <a:cs typeface="Arial Bold" panose="020B0704020202020204" charset="0"/>
              </a:rPr>
              <a:t>01</a:t>
            </a:r>
          </a:p>
        </p:txBody>
      </p:sp>
      <p:sp>
        <p:nvSpPr>
          <p:cNvPr id="12" name="菱形 11"/>
          <p:cNvSpPr/>
          <p:nvPr/>
        </p:nvSpPr>
        <p:spPr>
          <a:xfrm>
            <a:off x="4209415" y="537845"/>
            <a:ext cx="3771900" cy="3771900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哈尔滨工业大学校徽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75480" y="5732780"/>
            <a:ext cx="3241040" cy="8458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/>
        </p:nvSpPr>
        <p:spPr>
          <a:xfrm>
            <a:off x="859601" y="3334968"/>
            <a:ext cx="1836301" cy="5034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">
                <a:srgbClr val="9ABCC8"/>
              </a:gs>
              <a:gs pos="82000">
                <a:srgbClr val="025479"/>
              </a:gs>
              <a:gs pos="40000">
                <a:srgbClr val="1C678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  <a:cs typeface="+mn-ea"/>
                <a:sym typeface="+mn-lt"/>
              </a:rPr>
              <a:t>语言</a:t>
            </a:r>
          </a:p>
        </p:txBody>
      </p:sp>
      <p:sp>
        <p:nvSpPr>
          <p:cNvPr id="41" name="矩形: 圆角 40"/>
          <p:cNvSpPr/>
          <p:nvPr/>
        </p:nvSpPr>
        <p:spPr>
          <a:xfrm>
            <a:off x="858219" y="4814556"/>
            <a:ext cx="1836301" cy="5034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">
                <a:srgbClr val="9ABCC8"/>
              </a:gs>
              <a:gs pos="82000">
                <a:srgbClr val="025479"/>
              </a:gs>
              <a:gs pos="40000">
                <a:srgbClr val="1C678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  <a:cs typeface="+mn-ea"/>
                <a:sym typeface="+mn-lt"/>
              </a:rPr>
              <a:t>获得录取</a:t>
            </a:r>
          </a:p>
        </p:txBody>
      </p:sp>
      <p:pic>
        <p:nvPicPr>
          <p:cNvPr id="37" name="图片 36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04" b="42304"/>
          <a:stretch>
            <a:fillRect/>
          </a:stretch>
        </p:blipFill>
        <p:spPr>
          <a:xfrm>
            <a:off x="-2" y="-26011"/>
            <a:ext cx="12192000" cy="105549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874713" y="2558996"/>
            <a:ext cx="620184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09955" y="2595245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大三学年，前往牛津大学学年项目进行交换，获得国际处交流资助一等奖学金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874713" y="5431387"/>
            <a:ext cx="6201845" cy="0"/>
          </a:xfrm>
          <a:prstGeom prst="line">
            <a:avLst/>
          </a:prstGeom>
          <a:ln w="28575" cap="flat" cmpd="sng">
            <a:solidFill>
              <a:srgbClr val="1C6787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09955" y="5509895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目前牛津数学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OMMS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硕士，德国柏林数学中心基础数学直博。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-30381"/>
            <a:ext cx="12192000" cy="1055493"/>
          </a:xfrm>
          <a:prstGeom prst="rect">
            <a:avLst/>
          </a:prstGeom>
          <a:gradFill>
            <a:gsLst>
              <a:gs pos="0">
                <a:srgbClr val="025479">
                  <a:alpha val="70000"/>
                </a:srgbClr>
              </a:gs>
              <a:gs pos="84000">
                <a:srgbClr val="6999AF"/>
              </a:gs>
            </a:gsLst>
            <a:lin ang="5400000" scaled="1"/>
          </a:gradFill>
          <a:ln>
            <a:noFill/>
          </a:ln>
          <a:effectLst>
            <a:outerShdw blurRad="190500" dist="127000" dir="5400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1137285" y="191770"/>
            <a:ext cx="3172460" cy="40005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微软雅黑" charset="-122"/>
                <a:ea typeface="微软雅黑" charset="-122"/>
                <a:cs typeface="+mn-ea"/>
                <a:sym typeface="+mn-lt"/>
              </a:rPr>
              <a:t>个人介绍</a:t>
            </a:r>
          </a:p>
        </p:txBody>
      </p:sp>
      <p:sp>
        <p:nvSpPr>
          <p:cNvPr id="15" name="文本框 7"/>
          <p:cNvSpPr txBox="1"/>
          <p:nvPr/>
        </p:nvSpPr>
        <p:spPr>
          <a:xfrm>
            <a:off x="484036" y="-75627"/>
            <a:ext cx="411163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kern="100" dirty="0">
                <a:solidFill>
                  <a:prstClr val="white"/>
                </a:solidFill>
                <a:cs typeface="+mn-ea"/>
                <a:sym typeface="+mn-lt"/>
              </a:rPr>
              <a:t>1</a:t>
            </a:r>
            <a:endParaRPr kumimoji="0" lang="zh-CN" altLang="zh-CN" sz="72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003829" y="200532"/>
            <a:ext cx="0" cy="63182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/>
          <p:cNvSpPr/>
          <p:nvPr/>
        </p:nvSpPr>
        <p:spPr>
          <a:xfrm>
            <a:off x="859790" y="1917700"/>
            <a:ext cx="1836420" cy="503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">
                <a:srgbClr val="9ABCC8"/>
              </a:gs>
              <a:gs pos="82000">
                <a:srgbClr val="025479"/>
              </a:gs>
              <a:gs pos="40000">
                <a:srgbClr val="1C678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b="1" dirty="0">
                <a:solidFill>
                  <a:prstClr val="white"/>
                </a:solidFill>
                <a:latin typeface="微软雅黑 Light" pitchFamily="34" charset="-122"/>
                <a:ea typeface="微软雅黑 Light" pitchFamily="34" charset="-122"/>
                <a:cs typeface="+mn-ea"/>
                <a:sym typeface="+mn-lt"/>
              </a:rPr>
              <a:t>相关经历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874713" y="3994175"/>
            <a:ext cx="6201845" cy="0"/>
          </a:xfrm>
          <a:prstGeom prst="line">
            <a:avLst/>
          </a:prstGeom>
          <a:ln>
            <a:solidFill>
              <a:srgbClr val="1C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09955" y="4079875"/>
            <a:ext cx="518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此次申请没有用到语言，由于有过交换经历，大部分学校免除了语言标准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哈尔滨工业大学校徽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378315" y="149860"/>
            <a:ext cx="2559685" cy="668020"/>
          </a:xfrm>
          <a:prstGeom prst="rect">
            <a:avLst/>
          </a:prstGeom>
        </p:spPr>
      </p:pic>
      <p:pic>
        <p:nvPicPr>
          <p:cNvPr id="33" name="图片 32" descr="/Volumes/15566234626/02素材/主楼标志性/主楼 (33).jpg主楼 (33)"/>
          <p:cNvPicPr/>
          <p:nvPr>
            <p:custDataLst>
              <p:tags r:id="rId3"/>
            </p:custDataLst>
          </p:nvPr>
        </p:nvPicPr>
        <p:blipFill>
          <a:blip r:embed="rId7"/>
          <a:srcRect t="4313" b="4313"/>
          <a:stretch>
            <a:fillRect/>
          </a:stretch>
        </p:blipFill>
        <p:spPr>
          <a:xfrm>
            <a:off x="7886700" y="1760220"/>
            <a:ext cx="3556000" cy="4332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Volumes/15566234626/02素材/主楼标志性/C83A5425 拷贝.jpgC83A5425 拷贝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30271" b="30271"/>
          <a:stretch>
            <a:fillRect/>
          </a:stretch>
        </p:blipFill>
        <p:spPr>
          <a:xfrm>
            <a:off x="0" y="0"/>
            <a:ext cx="12192000" cy="3206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635" cy="3564255"/>
          </a:xfrm>
          <a:prstGeom prst="rect">
            <a:avLst/>
          </a:prstGeom>
          <a:gradFill>
            <a:gsLst>
              <a:gs pos="0">
                <a:srgbClr val="E4F3F8">
                  <a:alpha val="78000"/>
                </a:srgbClr>
              </a:gs>
              <a:gs pos="100000">
                <a:srgbClr val="C6E2EC">
                  <a:alpha val="0"/>
                </a:srgbClr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94701" y="447484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buClrTx/>
              <a:buSzTx/>
              <a:buFontTx/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相关项目介绍</a:t>
            </a:r>
          </a:p>
        </p:txBody>
      </p:sp>
      <p:sp>
        <p:nvSpPr>
          <p:cNvPr id="4" name="菱形 3"/>
          <p:cNvSpPr/>
          <p:nvPr/>
        </p:nvSpPr>
        <p:spPr>
          <a:xfrm>
            <a:off x="6533515" y="1090930"/>
            <a:ext cx="2668270" cy="2668270"/>
          </a:xfrm>
          <a:prstGeom prst="diamond">
            <a:avLst/>
          </a:prstGeom>
          <a:noFill/>
          <a:ln w="31750">
            <a:solidFill>
              <a:schemeClr val="bg1"/>
            </a:solidFill>
          </a:ln>
          <a:effectLst>
            <a:outerShdw blurRad="152400" dist="317500" dir="5400000" sx="90000" sy="-19000" rotWithShape="0">
              <a:srgbClr val="B1C8E2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36000">
                      <a:srgbClr val="A3CAE2"/>
                    </a:gs>
                    <a:gs pos="100000">
                      <a:srgbClr val="DEBCC9">
                        <a:alpha val="70000"/>
                      </a:srgbClr>
                    </a:gs>
                  </a:gsLst>
                  <a:lin ang="1968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9" name="菱形 8"/>
          <p:cNvSpPr/>
          <p:nvPr/>
        </p:nvSpPr>
        <p:spPr>
          <a:xfrm>
            <a:off x="2899410" y="1090930"/>
            <a:ext cx="2668270" cy="2668270"/>
          </a:xfrm>
          <a:prstGeom prst="diamond">
            <a:avLst/>
          </a:prstGeom>
          <a:noFill/>
          <a:ln w="31750">
            <a:solidFill>
              <a:schemeClr val="bg1"/>
            </a:solidFill>
          </a:ln>
          <a:effectLst>
            <a:outerShdw blurRad="152400" dist="317500" dir="5400000" sx="90000" sy="-19000" rotWithShape="0">
              <a:srgbClr val="B1C8E2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36000">
                      <a:srgbClr val="A3CAE2"/>
                    </a:gs>
                    <a:gs pos="100000">
                      <a:srgbClr val="DEBCC9">
                        <a:alpha val="70000"/>
                      </a:srgbClr>
                    </a:gs>
                  </a:gsLst>
                  <a:lin ang="1968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0" name="菱形 9"/>
          <p:cNvSpPr/>
          <p:nvPr/>
        </p:nvSpPr>
        <p:spPr>
          <a:xfrm>
            <a:off x="4501515" y="829310"/>
            <a:ext cx="3190240" cy="3190240"/>
          </a:xfrm>
          <a:prstGeom prst="diamond">
            <a:avLst/>
          </a:prstGeom>
          <a:gradFill>
            <a:gsLst>
              <a:gs pos="36000">
                <a:srgbClr val="9ABCC8"/>
              </a:gs>
              <a:gs pos="100000">
                <a:srgbClr val="1C6787"/>
              </a:gs>
            </a:gsLst>
            <a:lin ang="19680000" scaled="0"/>
          </a:gradFill>
          <a:ln w="25400">
            <a:solidFill>
              <a:schemeClr val="bg1"/>
            </a:solidFill>
          </a:ln>
          <a:effectLst>
            <a:outerShdw blurRad="152400" dist="317500" dir="5400000" sx="90000" sy="-19000" rotWithShape="0">
              <a:srgbClr val="B1C8E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5464175" y="1825625"/>
            <a:ext cx="1200150" cy="119888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rial Bold" panose="020B0704020202020204" charset="0"/>
                <a:cs typeface="Arial Bold" panose="020B0704020202020204" charset="0"/>
              </a:rPr>
              <a:t>02</a:t>
            </a:r>
          </a:p>
        </p:txBody>
      </p:sp>
      <p:sp>
        <p:nvSpPr>
          <p:cNvPr id="12" name="菱形 11"/>
          <p:cNvSpPr/>
          <p:nvPr/>
        </p:nvSpPr>
        <p:spPr>
          <a:xfrm>
            <a:off x="4209415" y="537845"/>
            <a:ext cx="3771900" cy="3771900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 descr="哈尔滨工业大学校徽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75480" y="5732780"/>
            <a:ext cx="3241040" cy="8458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49796" y="1860550"/>
            <a:ext cx="3819525" cy="3819525"/>
            <a:chOff x="1245026" y="1860550"/>
            <a:chExt cx="3819525" cy="3819525"/>
          </a:xfrm>
        </p:grpSpPr>
        <p:sp>
          <p:nvSpPr>
            <p:cNvPr id="3" name="椭圆 2"/>
            <p:cNvSpPr/>
            <p:nvPr/>
          </p:nvSpPr>
          <p:spPr>
            <a:xfrm>
              <a:off x="1245026" y="1860550"/>
              <a:ext cx="3819525" cy="3819525"/>
            </a:xfrm>
            <a:prstGeom prst="ellipse">
              <a:avLst/>
            </a:prstGeom>
            <a:solidFill>
              <a:srgbClr val="9ABC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54867" y="3591891"/>
              <a:ext cx="6942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zh-CN" altLang="en-US" sz="2000" dirty="0">
                <a:solidFill>
                  <a:schemeClr val="bg1"/>
                </a:solidFill>
                <a:latin typeface="Arial" panose="020B0704020202020204" pitchFamily="34" charset="0"/>
                <a:ea typeface="Arial" panose="020B0704020202020204" pitchFamily="34" charset="0"/>
                <a:cs typeface="微软雅黑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49796" y="2274887"/>
            <a:ext cx="2990850" cy="2990850"/>
            <a:chOff x="1245026" y="2274887"/>
            <a:chExt cx="2990850" cy="2990850"/>
          </a:xfrm>
        </p:grpSpPr>
        <p:sp>
          <p:nvSpPr>
            <p:cNvPr id="6" name="椭圆 5"/>
            <p:cNvSpPr/>
            <p:nvPr/>
          </p:nvSpPr>
          <p:spPr>
            <a:xfrm>
              <a:off x="1245026" y="2274887"/>
              <a:ext cx="2990850" cy="2990850"/>
            </a:xfrm>
            <a:prstGeom prst="ellipse">
              <a:avLst/>
            </a:prstGeom>
            <a:solidFill>
              <a:srgbClr val="6999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497827" y="3591891"/>
              <a:ext cx="6942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zh-CN" altLang="en-US" sz="2000" dirty="0">
                <a:solidFill>
                  <a:schemeClr val="bg1"/>
                </a:solidFill>
                <a:latin typeface="Arial" panose="020B0704020202020204" pitchFamily="34" charset="0"/>
                <a:ea typeface="Arial" panose="020B0704020202020204" pitchFamily="34" charset="0"/>
                <a:cs typeface="微软雅黑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49796" y="2659260"/>
            <a:ext cx="2222104" cy="2222104"/>
            <a:chOff x="1245026" y="2659260"/>
            <a:chExt cx="2222104" cy="2222104"/>
          </a:xfrm>
        </p:grpSpPr>
        <p:sp>
          <p:nvSpPr>
            <p:cNvPr id="9" name="椭圆 8"/>
            <p:cNvSpPr/>
            <p:nvPr/>
          </p:nvSpPr>
          <p:spPr>
            <a:xfrm>
              <a:off x="1245026" y="2659260"/>
              <a:ext cx="2222104" cy="2222104"/>
            </a:xfrm>
            <a:prstGeom prst="ellipse">
              <a:avLst/>
            </a:prstGeom>
            <a:solidFill>
              <a:srgbClr val="1C6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740451" y="3591891"/>
              <a:ext cx="494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zh-CN" altLang="en-US" sz="2000" dirty="0">
                <a:solidFill>
                  <a:schemeClr val="bg1"/>
                </a:solidFill>
                <a:latin typeface="Arial" panose="020B0704020202020204" pitchFamily="34" charset="0"/>
                <a:ea typeface="Arial" panose="020B0704020202020204" pitchFamily="34" charset="0"/>
                <a:cs typeface="微软雅黑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850153" y="6361061"/>
            <a:ext cx="883015" cy="178167"/>
            <a:chOff x="9893117" y="424718"/>
            <a:chExt cx="883015" cy="178167"/>
          </a:xfrm>
          <a:solidFill>
            <a:srgbClr val="025479"/>
          </a:solidFill>
        </p:grpSpPr>
        <p:sp>
          <p:nvSpPr>
            <p:cNvPr id="16" name="椭圆 15"/>
            <p:cNvSpPr/>
            <p:nvPr/>
          </p:nvSpPr>
          <p:spPr>
            <a:xfrm>
              <a:off x="9893117" y="424720"/>
              <a:ext cx="178165" cy="178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0245542" y="424719"/>
              <a:ext cx="178165" cy="178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0597967" y="424718"/>
              <a:ext cx="178165" cy="178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8265795" y="2018030"/>
            <a:ext cx="0" cy="751840"/>
          </a:xfrm>
          <a:prstGeom prst="line">
            <a:avLst/>
          </a:prstGeom>
          <a:ln w="57150">
            <a:solidFill>
              <a:srgbClr val="025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378314" y="1491218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dist">
              <a:spcBef>
                <a:spcPts val="0"/>
              </a:spcBef>
              <a:buClrTx/>
              <a:buSzTx/>
              <a:buFontTx/>
            </a:pPr>
            <a:r>
              <a:rPr lang="zh-CN" altLang="en-US" sz="2400" dirty="0">
                <a:solidFill>
                  <a:srgbClr val="025479"/>
                </a:solidFill>
                <a:latin typeface="微软雅黑" charset="-122"/>
                <a:ea typeface="微软雅黑" charset="-122"/>
                <a:sym typeface="+mn-ea"/>
              </a:rPr>
              <a:t>英国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547159" y="2089828"/>
            <a:ext cx="3217227" cy="6082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indent="0" algn="dist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牛剑，帝国理工，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UCL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，华为，利兹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pPr lvl="0" indent="0" algn="dist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，爱丁堡等（生活费较高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), MSc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推荐金数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8265795" y="3313430"/>
            <a:ext cx="0" cy="751840"/>
          </a:xfrm>
          <a:prstGeom prst="line">
            <a:avLst/>
          </a:prstGeom>
          <a:ln w="57150">
            <a:solidFill>
              <a:srgbClr val="025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386332" y="2791368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dist">
              <a:spcBef>
                <a:spcPts val="0"/>
              </a:spcBef>
              <a:buClrTx/>
              <a:buSzTx/>
              <a:buFontTx/>
            </a:pPr>
            <a:r>
              <a:rPr lang="zh-CN" altLang="en-US" sz="2400" dirty="0">
                <a:solidFill>
                  <a:srgbClr val="025479"/>
                </a:solidFill>
                <a:latin typeface="微软雅黑" charset="-122"/>
                <a:ea typeface="微软雅黑" charset="-122"/>
                <a:sym typeface="+mn-ea"/>
              </a:rPr>
              <a:t>香港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502885" y="3160700"/>
            <a:ext cx="3052118" cy="9314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indent="0" algn="dist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这个应该不用我介绍，如果想要直博，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pPr lvl="0" indent="0" algn="dist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建议报名港科大或者港中文的夏令营，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pPr lvl="0" indent="0" algn="dist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Msc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主要靠刷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GPA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8265795" y="4608830"/>
            <a:ext cx="0" cy="751840"/>
          </a:xfrm>
          <a:prstGeom prst="line">
            <a:avLst/>
          </a:prstGeom>
          <a:ln w="57150">
            <a:solidFill>
              <a:srgbClr val="025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232443" y="4161006"/>
            <a:ext cx="923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dist">
              <a:spcBef>
                <a:spcPts val="0"/>
              </a:spcBef>
              <a:buClrTx/>
              <a:buSzTx/>
              <a:buFontTx/>
            </a:pPr>
            <a:r>
              <a:rPr lang="zh-CN" altLang="en-US" sz="2400" dirty="0">
                <a:solidFill>
                  <a:srgbClr val="025479"/>
                </a:solidFill>
                <a:latin typeface="微软雅黑" charset="-122"/>
                <a:ea typeface="微软雅黑" charset="-122"/>
                <a:sym typeface="+mn-ea"/>
              </a:rPr>
              <a:t>新加坡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604776" y="4752427"/>
            <a:ext cx="2262986" cy="2850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indent="0" algn="dist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NUS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和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NTU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，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Data Science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849796" y="3096368"/>
            <a:ext cx="1347889" cy="1347889"/>
            <a:chOff x="1245026" y="3096368"/>
            <a:chExt cx="1347889" cy="1347889"/>
          </a:xfrm>
        </p:grpSpPr>
        <p:sp>
          <p:nvSpPr>
            <p:cNvPr id="32" name="椭圆 31"/>
            <p:cNvSpPr/>
            <p:nvPr/>
          </p:nvSpPr>
          <p:spPr>
            <a:xfrm>
              <a:off x="1245026" y="3096368"/>
              <a:ext cx="1347889" cy="1347889"/>
            </a:xfrm>
            <a:prstGeom prst="ellipse">
              <a:avLst/>
            </a:prstGeom>
            <a:solidFill>
              <a:srgbClr val="025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773245" y="3591891"/>
              <a:ext cx="494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zh-CN" altLang="en-US" sz="2000" dirty="0">
                <a:solidFill>
                  <a:schemeClr val="bg1"/>
                </a:solidFill>
                <a:latin typeface="Arial" panose="020B0704020202020204" pitchFamily="34" charset="0"/>
                <a:ea typeface="Arial" panose="020B0704020202020204" pitchFamily="34" charset="0"/>
                <a:cs typeface="微软雅黑" charset="-122"/>
              </a:endParaRPr>
            </a:p>
          </p:txBody>
        </p:sp>
      </p:grpSp>
      <p:pic>
        <p:nvPicPr>
          <p:cNvPr id="35" name="图片 3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04" b="42304"/>
          <a:stretch>
            <a:fillRect/>
          </a:stretch>
        </p:blipFill>
        <p:spPr>
          <a:xfrm>
            <a:off x="-2" y="-26011"/>
            <a:ext cx="12192000" cy="105549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0" y="-30381"/>
            <a:ext cx="12192000" cy="1055493"/>
          </a:xfrm>
          <a:prstGeom prst="rect">
            <a:avLst/>
          </a:prstGeom>
          <a:gradFill>
            <a:gsLst>
              <a:gs pos="0">
                <a:srgbClr val="025479">
                  <a:alpha val="70000"/>
                </a:srgbClr>
              </a:gs>
              <a:gs pos="84000">
                <a:srgbClr val="6999AF"/>
              </a:gs>
            </a:gsLst>
            <a:lin ang="5400000" scaled="1"/>
          </a:gradFill>
          <a:ln>
            <a:noFill/>
          </a:ln>
          <a:effectLst>
            <a:outerShdw blurRad="190500" dist="127000" dir="5400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文本框 9"/>
          <p:cNvSpPr txBox="1"/>
          <p:nvPr/>
        </p:nvSpPr>
        <p:spPr>
          <a:xfrm>
            <a:off x="1137285" y="191770"/>
            <a:ext cx="3172460" cy="40005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微软雅黑" charset="-122"/>
                <a:ea typeface="微软雅黑" charset="-122"/>
                <a:cs typeface="+mn-ea"/>
                <a:sym typeface="+mn-lt"/>
              </a:rPr>
              <a:t>单击填写标题文本</a:t>
            </a:r>
          </a:p>
        </p:txBody>
      </p:sp>
      <p:sp>
        <p:nvSpPr>
          <p:cNvPr id="37" name="文本框 10"/>
          <p:cNvSpPr txBox="1"/>
          <p:nvPr/>
        </p:nvSpPr>
        <p:spPr>
          <a:xfrm>
            <a:off x="1137285" y="657860"/>
            <a:ext cx="2385695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微软雅黑 Light" pitchFamily="34" charset="-122"/>
                <a:ea typeface="微软雅黑 Light" pitchFamily="34" charset="-122"/>
                <a:cs typeface="+mn-ea"/>
                <a:sym typeface="+mn-lt"/>
              </a:rPr>
              <a:t>Enter the text here</a:t>
            </a:r>
          </a:p>
        </p:txBody>
      </p:sp>
      <p:sp>
        <p:nvSpPr>
          <p:cNvPr id="38" name="文本框 7"/>
          <p:cNvSpPr txBox="1"/>
          <p:nvPr/>
        </p:nvSpPr>
        <p:spPr>
          <a:xfrm>
            <a:off x="484036" y="-75627"/>
            <a:ext cx="411163" cy="1107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kern="100" dirty="0">
                <a:solidFill>
                  <a:prstClr val="white"/>
                </a:solidFill>
                <a:cs typeface="+mn-ea"/>
                <a:sym typeface="+mn-lt"/>
              </a:rPr>
              <a:t>2</a:t>
            </a:r>
            <a:endParaRPr kumimoji="0" lang="zh-CN" altLang="zh-CN" sz="72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003829" y="200532"/>
            <a:ext cx="0" cy="63182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13"/>
          <p:cNvSpPr>
            <a:spLocks noChangeArrowheads="1"/>
          </p:cNvSpPr>
          <p:nvPr/>
        </p:nvSpPr>
        <p:spPr bwMode="auto">
          <a:xfrm>
            <a:off x="590550" y="1969135"/>
            <a:ext cx="3056255" cy="3889375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025479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微软雅黑" charset="-122"/>
              <a:ea typeface="微软雅黑" charset="-122"/>
              <a:cs typeface="+mn-ea"/>
              <a:sym typeface="微软雅黑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687705" y="2501900"/>
            <a:ext cx="2862580" cy="276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法国，需要学习法语，在巴黎地区的学校都不错，奖学金有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FMJH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PGSM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-122"/>
              <a:ea typeface="微软雅黑" charset="-122"/>
              <a:cs typeface="+mn-ea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德国，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BMS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德国数学学校和波恩大学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-122"/>
              <a:ea typeface="微软雅黑" charset="-122"/>
              <a:cs typeface="+mn-ea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瑞士，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EPFL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洛桑理工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-122"/>
              <a:ea typeface="微软雅黑" charset="-122"/>
              <a:cs typeface="+mn-ea"/>
              <a:sym typeface="微软雅黑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联合项目，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ALGANT 1+1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（基础数学）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-122"/>
              <a:ea typeface="微软雅黑" charset="-122"/>
              <a:cs typeface="+mn-ea"/>
              <a:sym typeface="微软雅黑" charset="-122"/>
            </a:endParaRPr>
          </a:p>
        </p:txBody>
      </p:sp>
      <p:sp>
        <p:nvSpPr>
          <p:cNvPr id="44" name="圆角矩形 17"/>
          <p:cNvSpPr>
            <a:spLocks noChangeArrowheads="1"/>
          </p:cNvSpPr>
          <p:nvPr/>
        </p:nvSpPr>
        <p:spPr bwMode="auto">
          <a:xfrm>
            <a:off x="1026795" y="1734185"/>
            <a:ext cx="2183765" cy="537210"/>
          </a:xfrm>
          <a:prstGeom prst="roundRect">
            <a:avLst>
              <a:gd name="adj" fmla="val 16667"/>
            </a:avLst>
          </a:prstGeom>
          <a:solidFill>
            <a:srgbClr val="025479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FFFF"/>
                </a:solidFill>
                <a:latin typeface="微软雅黑" charset="-122"/>
                <a:ea typeface="微软雅黑" charset="-122"/>
                <a:cs typeface="+mn-ea"/>
                <a:sym typeface="微软雅黑" charset="-122"/>
              </a:rPr>
              <a:t>欧洲</a:t>
            </a:r>
          </a:p>
        </p:txBody>
      </p:sp>
      <p:pic>
        <p:nvPicPr>
          <p:cNvPr id="13" name="图片 12" descr="哈尔滨工业大学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78315" y="149860"/>
            <a:ext cx="2559685" cy="668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Volumes/15566234626/02素材/主楼标志性/C83A5425 拷贝.jpgC83A5425 拷贝"/>
          <p:cNvPicPr>
            <a:picLocks noChangeAspect="1"/>
          </p:cNvPicPr>
          <p:nvPr/>
        </p:nvPicPr>
        <p:blipFill>
          <a:blip r:embed="rId3"/>
          <a:srcRect t="30247" b="30247"/>
          <a:stretch>
            <a:fillRect/>
          </a:stretch>
        </p:blipFill>
        <p:spPr>
          <a:xfrm>
            <a:off x="0" y="0"/>
            <a:ext cx="12192000" cy="32105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35" y="0"/>
            <a:ext cx="12192635" cy="3564255"/>
          </a:xfrm>
          <a:prstGeom prst="rect">
            <a:avLst/>
          </a:prstGeom>
          <a:gradFill>
            <a:gsLst>
              <a:gs pos="0">
                <a:srgbClr val="E4F3F8">
                  <a:alpha val="78000"/>
                </a:srgbClr>
              </a:gs>
              <a:gs pos="100000">
                <a:srgbClr val="C6E2EC">
                  <a:alpha val="0"/>
                </a:srgbClr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53772" y="447484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buClrTx/>
              <a:buSzTx/>
              <a:buFontTx/>
            </a:pP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准备建议</a:t>
            </a:r>
          </a:p>
        </p:txBody>
      </p:sp>
      <p:sp>
        <p:nvSpPr>
          <p:cNvPr id="4" name="菱形 3"/>
          <p:cNvSpPr/>
          <p:nvPr/>
        </p:nvSpPr>
        <p:spPr>
          <a:xfrm>
            <a:off x="6533515" y="1090930"/>
            <a:ext cx="2668270" cy="2668270"/>
          </a:xfrm>
          <a:prstGeom prst="diamond">
            <a:avLst/>
          </a:prstGeom>
          <a:noFill/>
          <a:ln w="31750">
            <a:solidFill>
              <a:schemeClr val="bg1"/>
            </a:solidFill>
          </a:ln>
          <a:effectLst>
            <a:outerShdw blurRad="152400" dist="317500" dir="5400000" sx="90000" sy="-19000" rotWithShape="0">
              <a:srgbClr val="B1C8E2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36000">
                      <a:srgbClr val="A3CAE2"/>
                    </a:gs>
                    <a:gs pos="100000">
                      <a:srgbClr val="DEBCC9">
                        <a:alpha val="70000"/>
                      </a:srgbClr>
                    </a:gs>
                  </a:gsLst>
                  <a:lin ang="1968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9" name="菱形 8"/>
          <p:cNvSpPr/>
          <p:nvPr/>
        </p:nvSpPr>
        <p:spPr>
          <a:xfrm>
            <a:off x="2899410" y="1090930"/>
            <a:ext cx="2668270" cy="2668270"/>
          </a:xfrm>
          <a:prstGeom prst="diamond">
            <a:avLst/>
          </a:prstGeom>
          <a:noFill/>
          <a:ln w="31750">
            <a:solidFill>
              <a:schemeClr val="bg1"/>
            </a:solidFill>
          </a:ln>
          <a:effectLst>
            <a:outerShdw blurRad="152400" dist="317500" dir="5400000" sx="90000" sy="-19000" rotWithShape="0">
              <a:srgbClr val="B1C8E2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36000">
                      <a:srgbClr val="A3CAE2"/>
                    </a:gs>
                    <a:gs pos="100000">
                      <a:srgbClr val="DEBCC9">
                        <a:alpha val="70000"/>
                      </a:srgbClr>
                    </a:gs>
                  </a:gsLst>
                  <a:lin ang="1968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0" name="菱形 9"/>
          <p:cNvSpPr/>
          <p:nvPr/>
        </p:nvSpPr>
        <p:spPr>
          <a:xfrm>
            <a:off x="4501515" y="829310"/>
            <a:ext cx="3190240" cy="3190240"/>
          </a:xfrm>
          <a:prstGeom prst="diamond">
            <a:avLst/>
          </a:prstGeom>
          <a:gradFill>
            <a:gsLst>
              <a:gs pos="36000">
                <a:srgbClr val="9ABCC8"/>
              </a:gs>
              <a:gs pos="100000">
                <a:srgbClr val="1C6787"/>
              </a:gs>
            </a:gsLst>
            <a:lin ang="19680000" scaled="0"/>
          </a:gradFill>
          <a:ln w="25400">
            <a:solidFill>
              <a:schemeClr val="bg1"/>
            </a:solidFill>
          </a:ln>
          <a:effectLst>
            <a:outerShdw blurRad="152400" dist="317500" dir="5400000" sx="90000" sy="-19000" rotWithShape="0">
              <a:srgbClr val="B1C8E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5464175" y="1825625"/>
            <a:ext cx="1200150" cy="119888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rial Bold" panose="020B0704020202020204" charset="0"/>
                <a:cs typeface="Arial Bold" panose="020B0704020202020204" charset="0"/>
              </a:rPr>
              <a:t>03</a:t>
            </a:r>
          </a:p>
        </p:txBody>
      </p:sp>
      <p:sp>
        <p:nvSpPr>
          <p:cNvPr id="12" name="菱形 11"/>
          <p:cNvSpPr/>
          <p:nvPr/>
        </p:nvSpPr>
        <p:spPr>
          <a:xfrm>
            <a:off x="4209415" y="537845"/>
            <a:ext cx="3771900" cy="3771900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 descr="哈尔滨工业大学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5480" y="5732780"/>
            <a:ext cx="3241040" cy="845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"/>
          <p:cNvGraphicFramePr/>
          <p:nvPr/>
        </p:nvGraphicFramePr>
        <p:xfrm>
          <a:off x="2976274" y="2013037"/>
          <a:ext cx="6239450" cy="4094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Oval 49"/>
          <p:cNvSpPr/>
          <p:nvPr/>
        </p:nvSpPr>
        <p:spPr>
          <a:xfrm>
            <a:off x="822646" y="2089715"/>
            <a:ext cx="688413" cy="688412"/>
          </a:xfrm>
          <a:prstGeom prst="ellipse">
            <a:avLst/>
          </a:prstGeom>
          <a:solidFill>
            <a:srgbClr val="025479"/>
          </a:solidFill>
          <a:ln>
            <a:noFill/>
          </a:ln>
        </p:spPr>
        <p:style>
          <a:lnRef idx="2">
            <a:srgbClr val="C00000">
              <a:shade val="50000"/>
            </a:srgbClr>
          </a:lnRef>
          <a:fillRef idx="1">
            <a:srgbClr val="C00000"/>
          </a:fillRef>
          <a:effectRef idx="0">
            <a:srgbClr val="C00000"/>
          </a:effectRef>
          <a:fontRef idx="minor">
            <a:sysClr val="window" lastClr="FFFFFF"/>
          </a:fontRef>
        </p:style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endParaRPr lang="zh-CN" altLang="zh-CN" sz="1705">
              <a:solidFill>
                <a:srgbClr val="FFFFFF"/>
              </a:solidFill>
              <a:latin typeface="微软雅黑" charset="-122"/>
              <a:ea typeface="微软雅黑" charset="-122"/>
              <a:cs typeface="微软雅黑" charset="-122"/>
              <a:sym typeface="Arial" panose="020B0704020202020204" pitchFamily="34" charset="0"/>
            </a:endParaRPr>
          </a:p>
        </p:txBody>
      </p:sp>
      <p:sp>
        <p:nvSpPr>
          <p:cNvPr id="16" name="Oval 52"/>
          <p:cNvSpPr/>
          <p:nvPr/>
        </p:nvSpPr>
        <p:spPr>
          <a:xfrm>
            <a:off x="822646" y="3344535"/>
            <a:ext cx="688413" cy="68841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rgbClr val="C00000">
              <a:shade val="50000"/>
            </a:srgbClr>
          </a:lnRef>
          <a:fillRef idx="1">
            <a:srgbClr val="C00000"/>
          </a:fillRef>
          <a:effectRef idx="0">
            <a:srgbClr val="C00000"/>
          </a:effectRef>
          <a:fontRef idx="minor">
            <a:sysClr val="window" lastClr="FFFFFF"/>
          </a:fontRef>
        </p:style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endParaRPr lang="zh-CN" altLang="zh-CN" sz="1705">
              <a:solidFill>
                <a:srgbClr val="FFFFFF"/>
              </a:solidFill>
              <a:latin typeface="微软雅黑" charset="-122"/>
              <a:ea typeface="微软雅黑" charset="-122"/>
              <a:cs typeface="微软雅黑" charset="-122"/>
              <a:sym typeface="Arial" panose="020B0704020202020204" pitchFamily="34" charset="0"/>
            </a:endParaRPr>
          </a:p>
        </p:txBody>
      </p:sp>
      <p:sp>
        <p:nvSpPr>
          <p:cNvPr id="17" name="Oval 55"/>
          <p:cNvSpPr/>
          <p:nvPr/>
        </p:nvSpPr>
        <p:spPr>
          <a:xfrm>
            <a:off x="822646" y="4702638"/>
            <a:ext cx="688413" cy="688413"/>
          </a:xfrm>
          <a:prstGeom prst="ellipse">
            <a:avLst/>
          </a:prstGeom>
          <a:solidFill>
            <a:srgbClr val="025479"/>
          </a:solidFill>
          <a:ln>
            <a:noFill/>
          </a:ln>
        </p:spPr>
        <p:style>
          <a:lnRef idx="2">
            <a:srgbClr val="C00000">
              <a:shade val="50000"/>
            </a:srgbClr>
          </a:lnRef>
          <a:fillRef idx="1">
            <a:srgbClr val="C00000"/>
          </a:fillRef>
          <a:effectRef idx="0">
            <a:srgbClr val="C00000"/>
          </a:effectRef>
          <a:fontRef idx="minor">
            <a:sysClr val="window" lastClr="FFFFFF"/>
          </a:fontRef>
        </p:style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endParaRPr lang="zh-CN" altLang="zh-CN" sz="1705">
              <a:solidFill>
                <a:srgbClr val="FFFFFF"/>
              </a:solidFill>
              <a:latin typeface="微软雅黑" charset="-122"/>
              <a:ea typeface="微软雅黑" charset="-122"/>
              <a:cs typeface="微软雅黑" charset="-122"/>
              <a:sym typeface="Arial" panose="020B0704020202020204" pitchFamily="34" charset="0"/>
            </a:endParaRPr>
          </a:p>
        </p:txBody>
      </p:sp>
      <p:pic>
        <p:nvPicPr>
          <p:cNvPr id="18" name="Picture 5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41" y="2286830"/>
            <a:ext cx="286714" cy="2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4" y="3537171"/>
            <a:ext cx="286714" cy="2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41" y="4923647"/>
            <a:ext cx="286714" cy="2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61"/>
          <p:cNvSpPr/>
          <p:nvPr/>
        </p:nvSpPr>
        <p:spPr>
          <a:xfrm>
            <a:off x="10744951" y="2089715"/>
            <a:ext cx="688412" cy="686919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rgbClr val="C00000">
              <a:shade val="50000"/>
            </a:srgbClr>
          </a:lnRef>
          <a:fillRef idx="1">
            <a:srgbClr val="C00000"/>
          </a:fillRef>
          <a:effectRef idx="0">
            <a:srgbClr val="C00000"/>
          </a:effectRef>
          <a:fontRef idx="minor">
            <a:sysClr val="window" lastClr="FFFFFF"/>
          </a:fontRef>
        </p:style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endParaRPr lang="zh-CN" altLang="zh-CN" sz="1705">
              <a:solidFill>
                <a:srgbClr val="FFFFFF"/>
              </a:solidFill>
              <a:latin typeface="微软雅黑" charset="-122"/>
              <a:ea typeface="微软雅黑" charset="-122"/>
              <a:cs typeface="微软雅黑" charset="-122"/>
              <a:sym typeface="Arial" panose="020B0704020202020204" pitchFamily="34" charset="0"/>
            </a:endParaRPr>
          </a:p>
        </p:txBody>
      </p:sp>
      <p:sp>
        <p:nvSpPr>
          <p:cNvPr id="22" name="Oval 64"/>
          <p:cNvSpPr/>
          <p:nvPr/>
        </p:nvSpPr>
        <p:spPr>
          <a:xfrm>
            <a:off x="10744951" y="3343043"/>
            <a:ext cx="688412" cy="688412"/>
          </a:xfrm>
          <a:prstGeom prst="ellipse">
            <a:avLst/>
          </a:prstGeom>
          <a:solidFill>
            <a:srgbClr val="025479"/>
          </a:solidFill>
          <a:ln>
            <a:noFill/>
          </a:ln>
        </p:spPr>
        <p:style>
          <a:lnRef idx="2">
            <a:srgbClr val="C00000">
              <a:shade val="50000"/>
            </a:srgbClr>
          </a:lnRef>
          <a:fillRef idx="1">
            <a:srgbClr val="C00000"/>
          </a:fillRef>
          <a:effectRef idx="0">
            <a:srgbClr val="C00000"/>
          </a:effectRef>
          <a:fontRef idx="minor">
            <a:sysClr val="window" lastClr="FFFFFF"/>
          </a:fontRef>
        </p:style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endParaRPr lang="zh-CN" altLang="zh-CN" sz="1705">
              <a:solidFill>
                <a:srgbClr val="FFFFFF"/>
              </a:solidFill>
              <a:latin typeface="微软雅黑" charset="-122"/>
              <a:ea typeface="微软雅黑" charset="-122"/>
              <a:cs typeface="微软雅黑" charset="-122"/>
              <a:sym typeface="Arial" panose="020B0704020202020204" pitchFamily="34" charset="0"/>
            </a:endParaRPr>
          </a:p>
        </p:txBody>
      </p:sp>
      <p:sp>
        <p:nvSpPr>
          <p:cNvPr id="23" name="Oval 67"/>
          <p:cNvSpPr/>
          <p:nvPr/>
        </p:nvSpPr>
        <p:spPr>
          <a:xfrm>
            <a:off x="10744951" y="4608999"/>
            <a:ext cx="688412" cy="688412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rgbClr val="C00000">
              <a:shade val="50000"/>
            </a:srgbClr>
          </a:lnRef>
          <a:fillRef idx="1">
            <a:srgbClr val="C00000"/>
          </a:fillRef>
          <a:effectRef idx="0">
            <a:srgbClr val="C00000"/>
          </a:effectRef>
          <a:fontRef idx="minor">
            <a:sysClr val="window" lastClr="FFFFFF"/>
          </a:fontRef>
        </p:style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endParaRPr lang="zh-CN" altLang="zh-CN" sz="1705">
              <a:solidFill>
                <a:srgbClr val="FFFFFF"/>
              </a:solidFill>
              <a:latin typeface="微软雅黑" charset="-122"/>
              <a:ea typeface="微软雅黑" charset="-122"/>
              <a:cs typeface="微软雅黑" charset="-122"/>
              <a:sym typeface="Arial" panose="020B0704020202020204" pitchFamily="34" charset="0"/>
            </a:endParaRPr>
          </a:p>
        </p:txBody>
      </p:sp>
      <p:pic>
        <p:nvPicPr>
          <p:cNvPr id="24" name="Picture 6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545" y="2286830"/>
            <a:ext cx="286714" cy="2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545" y="3535678"/>
            <a:ext cx="286714" cy="2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545" y="4812759"/>
            <a:ext cx="286714" cy="2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17"/>
          <p:cNvSpPr/>
          <p:nvPr/>
        </p:nvSpPr>
        <p:spPr>
          <a:xfrm>
            <a:off x="1620069" y="2403309"/>
            <a:ext cx="2388555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好好刷</a:t>
            </a:r>
            <a:r>
              <a:rPr lang="en-US" altLang="zh-CN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GPA</a:t>
            </a:r>
            <a:r>
              <a:rPr lang="zh-CN" altLang="en-US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，只是入场券</a:t>
            </a:r>
          </a:p>
        </p:txBody>
      </p:sp>
      <p:sp>
        <p:nvSpPr>
          <p:cNvPr id="28" name="TextBox 18"/>
          <p:cNvSpPr txBox="1"/>
          <p:nvPr/>
        </p:nvSpPr>
        <p:spPr>
          <a:xfrm>
            <a:off x="1620069" y="2089714"/>
            <a:ext cx="2723786" cy="4303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noProof="1">
                <a:solidFill>
                  <a:srgbClr val="025479"/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GPA</a:t>
            </a:r>
            <a:endParaRPr lang="zh-CN" altLang="en-US" sz="2000" noProof="1">
              <a:solidFill>
                <a:srgbClr val="025479"/>
              </a:solidFill>
              <a:latin typeface="微软雅黑" charset="-122"/>
              <a:ea typeface="微软雅黑" charset="-122"/>
              <a:cs typeface="微软雅黑" charset="-122"/>
              <a:sym typeface="Arial" panose="020B0704020202020204" pitchFamily="34" charset="0"/>
            </a:endParaRPr>
          </a:p>
        </p:txBody>
      </p:sp>
      <p:sp>
        <p:nvSpPr>
          <p:cNvPr id="29" name="Rectangle 23"/>
          <p:cNvSpPr/>
          <p:nvPr/>
        </p:nvSpPr>
        <p:spPr>
          <a:xfrm>
            <a:off x="1620069" y="3656638"/>
            <a:ext cx="2388555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除去牛剑的高门槛，基本上总分</a:t>
            </a:r>
            <a:r>
              <a:rPr lang="en-US" altLang="zh-CN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7</a:t>
            </a:r>
            <a:r>
              <a:rPr lang="zh-CN" altLang="en-US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，雅思小分</a:t>
            </a:r>
            <a:r>
              <a:rPr lang="en-US" altLang="zh-CN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6.5</a:t>
            </a:r>
            <a:r>
              <a:rPr lang="zh-CN" altLang="en-US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够用了</a:t>
            </a:r>
          </a:p>
        </p:txBody>
      </p:sp>
      <p:sp>
        <p:nvSpPr>
          <p:cNvPr id="30" name="TextBox 27"/>
          <p:cNvSpPr txBox="1"/>
          <p:nvPr/>
        </p:nvSpPr>
        <p:spPr>
          <a:xfrm>
            <a:off x="1620069" y="3343041"/>
            <a:ext cx="2723786" cy="4303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noProof="1">
                <a:solidFill>
                  <a:srgbClr val="595959"/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语言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20069" y="5016232"/>
            <a:ext cx="2388555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当然最好有论文，金数项目希望有实习经历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20069" y="4701145"/>
            <a:ext cx="2723786" cy="4303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noProof="1">
                <a:solidFill>
                  <a:srgbClr val="025479"/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相关经历</a:t>
            </a:r>
          </a:p>
        </p:txBody>
      </p:sp>
      <p:sp>
        <p:nvSpPr>
          <p:cNvPr id="33" name="Rectangle 34"/>
          <p:cNvSpPr/>
          <p:nvPr/>
        </p:nvSpPr>
        <p:spPr>
          <a:xfrm>
            <a:off x="8170148" y="2403309"/>
            <a:ext cx="245235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本科期间可以申请交换，争取获得心仪院校导师推荐信</a:t>
            </a:r>
          </a:p>
        </p:txBody>
      </p:sp>
      <p:sp>
        <p:nvSpPr>
          <p:cNvPr id="34" name="TextBox 35"/>
          <p:cNvSpPr txBox="1"/>
          <p:nvPr/>
        </p:nvSpPr>
        <p:spPr>
          <a:xfrm>
            <a:off x="7898712" y="2089714"/>
            <a:ext cx="2723786" cy="4303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noProof="1">
                <a:solidFill>
                  <a:srgbClr val="595959"/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Connection</a:t>
            </a:r>
            <a:endParaRPr lang="zh-CN" altLang="en-US" sz="2000" noProof="1">
              <a:solidFill>
                <a:srgbClr val="595959"/>
              </a:solidFill>
              <a:latin typeface="微软雅黑" charset="-122"/>
              <a:ea typeface="微软雅黑" charset="-122"/>
              <a:cs typeface="微软雅黑" charset="-122"/>
              <a:sym typeface="Arial" panose="020B0704020202020204" pitchFamily="34" charset="0"/>
            </a:endParaRPr>
          </a:p>
        </p:txBody>
      </p:sp>
      <p:sp>
        <p:nvSpPr>
          <p:cNvPr id="35" name="Rectangle 37"/>
          <p:cNvSpPr/>
          <p:nvPr/>
        </p:nvSpPr>
        <p:spPr>
          <a:xfrm>
            <a:off x="8170148" y="3656638"/>
            <a:ext cx="245235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非常亮眼的加分项，想读</a:t>
            </a:r>
            <a:r>
              <a:rPr lang="en-US" altLang="zh-CN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PhD</a:t>
            </a:r>
            <a:r>
              <a:rPr lang="zh-CN" altLang="en-US" sz="1200" noProof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的同学可以尽早进入实验室</a:t>
            </a:r>
          </a:p>
        </p:txBody>
      </p:sp>
      <p:sp>
        <p:nvSpPr>
          <p:cNvPr id="36" name="TextBox 38"/>
          <p:cNvSpPr txBox="1"/>
          <p:nvPr/>
        </p:nvSpPr>
        <p:spPr>
          <a:xfrm>
            <a:off x="7898712" y="3343041"/>
            <a:ext cx="2723786" cy="4303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noProof="1">
                <a:solidFill>
                  <a:srgbClr val="025479"/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论文</a:t>
            </a:r>
          </a:p>
        </p:txBody>
      </p:sp>
      <p:sp>
        <p:nvSpPr>
          <p:cNvPr id="38" name="TextBox 41"/>
          <p:cNvSpPr txBox="1"/>
          <p:nvPr/>
        </p:nvSpPr>
        <p:spPr>
          <a:xfrm>
            <a:off x="7898712" y="4701145"/>
            <a:ext cx="2723786" cy="4303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noProof="1">
                <a:solidFill>
                  <a:srgbClr val="595959"/>
                </a:solidFill>
                <a:latin typeface="微软雅黑" charset="-122"/>
                <a:ea typeface="微软雅黑" charset="-122"/>
                <a:cs typeface="微软雅黑" charset="-122"/>
                <a:sym typeface="Arial" panose="020B0704020202020204" pitchFamily="34" charset="0"/>
              </a:rPr>
              <a:t>交换经历</a:t>
            </a:r>
          </a:p>
        </p:txBody>
      </p:sp>
      <p:pic>
        <p:nvPicPr>
          <p:cNvPr id="40" name="图片 39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04" b="42304"/>
          <a:stretch>
            <a:fillRect/>
          </a:stretch>
        </p:blipFill>
        <p:spPr>
          <a:xfrm>
            <a:off x="-2" y="-26011"/>
            <a:ext cx="12192000" cy="1055493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0" y="-30381"/>
            <a:ext cx="12192000" cy="1055493"/>
          </a:xfrm>
          <a:prstGeom prst="rect">
            <a:avLst/>
          </a:prstGeom>
          <a:gradFill>
            <a:gsLst>
              <a:gs pos="0">
                <a:srgbClr val="025479">
                  <a:alpha val="70000"/>
                </a:srgbClr>
              </a:gs>
              <a:gs pos="84000">
                <a:srgbClr val="6999AF"/>
              </a:gs>
            </a:gsLst>
            <a:lin ang="5400000" scaled="1"/>
          </a:gradFill>
          <a:ln>
            <a:noFill/>
          </a:ln>
          <a:effectLst>
            <a:outerShdw blurRad="190500" dist="127000" dir="5400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文本框 9"/>
          <p:cNvSpPr txBox="1"/>
          <p:nvPr/>
        </p:nvSpPr>
        <p:spPr>
          <a:xfrm>
            <a:off x="1137285" y="191770"/>
            <a:ext cx="3172460" cy="40005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微软雅黑" charset="-122"/>
                <a:ea typeface="微软雅黑" charset="-122"/>
                <a:cs typeface="+mn-ea"/>
                <a:sym typeface="+mn-lt"/>
              </a:rPr>
              <a:t>准备建议</a:t>
            </a:r>
          </a:p>
        </p:txBody>
      </p:sp>
      <p:sp>
        <p:nvSpPr>
          <p:cNvPr id="45" name="文本框 7"/>
          <p:cNvSpPr txBox="1"/>
          <p:nvPr/>
        </p:nvSpPr>
        <p:spPr>
          <a:xfrm>
            <a:off x="484036" y="-75627"/>
            <a:ext cx="411163" cy="1107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kern="100" dirty="0">
                <a:solidFill>
                  <a:prstClr val="white"/>
                </a:solidFill>
                <a:cs typeface="+mn-ea"/>
                <a:sym typeface="+mn-lt"/>
              </a:rPr>
              <a:t>3</a:t>
            </a:r>
            <a:endParaRPr kumimoji="0" lang="zh-CN" altLang="zh-CN" sz="72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1003829" y="200532"/>
            <a:ext cx="0" cy="63182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纸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18075" y="3264535"/>
            <a:ext cx="603250" cy="603250"/>
          </a:xfrm>
          <a:prstGeom prst="rect">
            <a:avLst/>
          </a:prstGeom>
        </p:spPr>
      </p:pic>
      <p:pic>
        <p:nvPicPr>
          <p:cNvPr id="48" name="图片 47" descr="电脑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32575" y="3293110"/>
            <a:ext cx="601345" cy="601345"/>
          </a:xfrm>
          <a:prstGeom prst="rect">
            <a:avLst/>
          </a:prstGeom>
        </p:spPr>
      </p:pic>
      <p:pic>
        <p:nvPicPr>
          <p:cNvPr id="49" name="图片 48" descr="建筑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74360" y="4551045"/>
            <a:ext cx="706120" cy="706120"/>
          </a:xfrm>
          <a:prstGeom prst="rect">
            <a:avLst/>
          </a:prstGeom>
        </p:spPr>
      </p:pic>
      <p:pic>
        <p:nvPicPr>
          <p:cNvPr id="2" name="图片 1" descr="哈尔滨工业大学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378315" y="149860"/>
            <a:ext cx="2559685" cy="668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/Volumes/15566234626/02素材/主楼标志性/130A4192.JPG130A4192"/>
          <p:cNvPicPr/>
          <p:nvPr>
            <p:custDataLst>
              <p:tags r:id="rId1"/>
            </p:custDataLst>
          </p:nvPr>
        </p:nvPicPr>
        <p:blipFill>
          <a:blip r:embed="rId4">
            <a:alphaModFix amt="80000"/>
          </a:blip>
          <a:srcRect t="16583" b="16583"/>
          <a:stretch>
            <a:fillRect/>
          </a:stretch>
        </p:blipFill>
        <p:spPr>
          <a:xfrm>
            <a:off x="1905" y="0"/>
            <a:ext cx="12192000" cy="5432425"/>
          </a:xfrm>
          <a:prstGeom prst="rect">
            <a:avLst/>
          </a:prstGeom>
        </p:spPr>
      </p:pic>
      <p:pic>
        <p:nvPicPr>
          <p:cNvPr id="13" name="图片 12" descr="/Volumes/15566234626/02素材/主楼标志性/130A4192.JPG130A419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alphaModFix amt="80000"/>
          </a:blip>
          <a:srcRect t="16583" b="16583"/>
          <a:stretch>
            <a:fillRect/>
          </a:stretch>
        </p:blipFill>
        <p:spPr>
          <a:xfrm>
            <a:off x="1905" y="1425575"/>
            <a:ext cx="12192000" cy="5432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5432688"/>
            <a:ext cx="12192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汇报人：龙俊达    日期：</a:t>
            </a:r>
            <a:r>
              <a:rPr lang="en-US" altLang="zh-CN" sz="20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2025</a:t>
            </a: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年</a:t>
            </a:r>
            <a:r>
              <a:rPr lang="en-US" altLang="zh-CN" sz="20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月</a:t>
            </a:r>
            <a:r>
              <a:rPr lang="en-US" altLang="zh-CN" sz="20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20</a:t>
            </a: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日</a:t>
            </a:r>
          </a:p>
        </p:txBody>
      </p:sp>
      <p:pic>
        <p:nvPicPr>
          <p:cNvPr id="10" name="图片 9" descr="标准徽+文字组合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425" y="548640"/>
            <a:ext cx="3047365" cy="761365"/>
          </a:xfrm>
          <a:prstGeom prst="rect">
            <a:avLst/>
          </a:prstGeom>
        </p:spPr>
      </p:pic>
      <p:sp>
        <p:nvSpPr>
          <p:cNvPr id="55" name="任意多边形 54"/>
          <p:cNvSpPr/>
          <p:nvPr/>
        </p:nvSpPr>
        <p:spPr>
          <a:xfrm>
            <a:off x="1905" y="0"/>
            <a:ext cx="1219263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1" h="10800">
                <a:moveTo>
                  <a:pt x="558" y="611"/>
                </a:moveTo>
                <a:lnTo>
                  <a:pt x="558" y="10234"/>
                </a:lnTo>
                <a:lnTo>
                  <a:pt x="18642" y="10234"/>
                </a:lnTo>
                <a:lnTo>
                  <a:pt x="18642" y="611"/>
                </a:lnTo>
                <a:lnTo>
                  <a:pt x="558" y="611"/>
                </a:lnTo>
                <a:close/>
                <a:moveTo>
                  <a:pt x="0" y="0"/>
                </a:moveTo>
                <a:lnTo>
                  <a:pt x="19201" y="0"/>
                </a:lnTo>
                <a:lnTo>
                  <a:pt x="19201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05" y="1515745"/>
            <a:ext cx="12192000" cy="3077210"/>
          </a:xfrm>
          <a:prstGeom prst="rect">
            <a:avLst/>
          </a:prstGeom>
          <a:solidFill>
            <a:srgbClr val="025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62126"/>
              </a:solidFill>
            </a:endParaRPr>
          </a:p>
        </p:txBody>
      </p:sp>
      <p:sp>
        <p:nvSpPr>
          <p:cNvPr id="12" name="文本框 8"/>
          <p:cNvSpPr txBox="1">
            <a:spLocks noChangeArrowheads="1"/>
          </p:cNvSpPr>
          <p:nvPr/>
        </p:nvSpPr>
        <p:spPr bwMode="auto">
          <a:xfrm>
            <a:off x="2272574" y="2379217"/>
            <a:ext cx="7644613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 eaLnBrk="1" hangingPunct="1">
              <a:buClrTx/>
              <a:buSzTx/>
              <a:buFontTx/>
            </a:pPr>
            <a:r>
              <a:rPr lang="zh-CN" altLang="en-US" sz="6600" b="1" spc="600" dirty="0">
                <a:solidFill>
                  <a:srgbClr val="FFFFFF"/>
                </a:solidFill>
                <a:effectLst>
                  <a:reflection blurRad="6350" stA="15000" endPos="58000" dist="76200" dir="5400000" sy="-100000" algn="bl" rotWithShape="0"/>
                </a:effectLst>
                <a:latin typeface="+mj-ea"/>
                <a:ea typeface="+mj-ea"/>
                <a:cs typeface="+mn-ea"/>
              </a:rPr>
              <a:t>谢谢！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47499" y="3752200"/>
            <a:ext cx="5094764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600" b="1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7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000" b="0" spc="600" dirty="0">
                <a:solidFill>
                  <a:schemeClr val="bg1"/>
                </a:solidFill>
              </a:rPr>
              <a:t>Thanks</a:t>
            </a:r>
            <a:r>
              <a:rPr lang="zh-CN" altLang="en-US" sz="2000" b="0" spc="600" dirty="0">
                <a:solidFill>
                  <a:schemeClr val="bg1"/>
                </a:solidFill>
              </a:rPr>
              <a:t> </a:t>
            </a:r>
            <a:r>
              <a:rPr lang="en-US" altLang="zh-CN" sz="2000" b="0" spc="600" dirty="0">
                <a:solidFill>
                  <a:schemeClr val="bg1"/>
                </a:solidFill>
              </a:rPr>
              <a:t>for</a:t>
            </a:r>
            <a:r>
              <a:rPr lang="zh-CN" altLang="en-US" sz="2000" b="0" spc="600" dirty="0">
                <a:solidFill>
                  <a:schemeClr val="bg1"/>
                </a:solidFill>
              </a:rPr>
              <a:t> </a:t>
            </a:r>
            <a:r>
              <a:rPr lang="en-US" altLang="zh-CN" sz="2000" b="0" spc="600" dirty="0">
                <a:solidFill>
                  <a:schemeClr val="bg1"/>
                </a:solidFill>
              </a:rPr>
              <a:t>watching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0&quot;:[21540115,21577456,50027920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b96ddb5a-fb1f-4c48-8cdb-2d4b6dbb1e9f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5f84b493-879e-435b-9c44-d43c8c1dde1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5f84b493-879e-435b-9c44-d43c8c1dde1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5f84b493-879e-435b-9c44-d43c8c1dde1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fe7053fd-f931-47c2-9843-d6b9848a86fb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50200713-31e3-41db-9afb-962c5d3f5ff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f94da713-573a-4089-8c32-b757ef7bb0c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320</Words>
  <Application>Microsoft Office PowerPoint</Application>
  <PresentationFormat>宽屏</PresentationFormat>
  <Paragraphs>60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 Bold</vt:lpstr>
      <vt:lpstr>微软雅黑</vt:lpstr>
      <vt:lpstr>等线</vt:lpstr>
      <vt:lpstr>微软雅黑 Light</vt:lpstr>
      <vt:lpstr>黑体</vt:lpstr>
      <vt:lpstr>Arial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昊辰 李</dc:creator>
  <cp:lastModifiedBy>俊达 龙</cp:lastModifiedBy>
  <cp:revision>79</cp:revision>
  <dcterms:created xsi:type="dcterms:W3CDTF">2025-02-20T01:39:32Z</dcterms:created>
  <dcterms:modified xsi:type="dcterms:W3CDTF">2025-03-20T08:07:52Z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11911381CB334E1AA50078D77C0B0584_12</vt:lpwstr>
  </property>
  <property fmtid="{D5CDD505-2E9C-101B-9397-08002B2CF9AE}" pid="3" name="KSOProductBuildVer">
    <vt:lpwstr>2052-6.11.0.8885</vt:lpwstr>
  </property>
</Properties>
</file>